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5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1/11/2020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ame picture blurry and clear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309" r="50308"/>
          <a:stretch/>
        </p:blipFill>
        <p:spPr bwMode="auto">
          <a:xfrm>
            <a:off x="-1828800" y="1314450"/>
            <a:ext cx="8776321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4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839200" cy="8572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Know Jesus Christ more deeply</a:t>
            </a:r>
            <a:r>
              <a:rPr lang="en-US" dirty="0" smtClean="0"/>
              <a:t> </a:t>
            </a:r>
            <a:r>
              <a:rPr lang="en-US" sz="2700" i="1" dirty="0" smtClean="0"/>
              <a:t>(v.13a)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47750"/>
            <a:ext cx="8991600" cy="3684270"/>
          </a:xfrm>
        </p:spPr>
        <p:txBody>
          <a:bodyPr>
            <a:normAutofit/>
          </a:bodyPr>
          <a:lstStyle/>
          <a:p>
            <a:r>
              <a:rPr lang="en-US" u="sng" dirty="0" smtClean="0"/>
              <a:t>Knowing Jesus Christ</a:t>
            </a:r>
            <a:r>
              <a:rPr lang="en-US" dirty="0" smtClean="0"/>
              <a:t> (Jn.17:3; Philippians 3:10)	</a:t>
            </a:r>
          </a:p>
          <a:p>
            <a:pPr marL="137160" indent="0">
              <a:buNone/>
            </a:pPr>
            <a:r>
              <a:rPr lang="en-US" dirty="0" smtClean="0"/>
              <a:t>    --knowing the realities about Him </a:t>
            </a:r>
            <a:r>
              <a:rPr lang="en-US" dirty="0"/>
              <a:t>intellectually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--knowing the relationship with Him </a:t>
            </a:r>
            <a:r>
              <a:rPr lang="en-US" dirty="0"/>
              <a:t>intimately </a:t>
            </a:r>
            <a:endParaRPr lang="en-US" dirty="0" smtClean="0"/>
          </a:p>
          <a:p>
            <a:r>
              <a:rPr lang="en-US" u="sng" dirty="0" smtClean="0"/>
              <a:t>More deeply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--may already know Him (deeply)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--future point—MORE deeply…growing, deepening</a:t>
            </a:r>
          </a:p>
          <a:p>
            <a:pPr marL="137160" indent="0">
              <a:buNone/>
            </a:pPr>
            <a:r>
              <a:rPr lang="en-US" dirty="0"/>
              <a:t>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17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839200" cy="8572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Know Jesus Christ more deeply</a:t>
            </a:r>
            <a:r>
              <a:rPr lang="en-US" dirty="0" smtClean="0"/>
              <a:t> </a:t>
            </a:r>
            <a:r>
              <a:rPr lang="en-US" sz="2700" i="1" dirty="0" smtClean="0"/>
              <a:t>(v.13a)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47750"/>
            <a:ext cx="8991600" cy="368427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How do we get there from here?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1. Vision—everyone at SHBC having a time in the Word and prayer daily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2. Vision—everyone at SHBC being in at least one </a:t>
            </a:r>
            <a:r>
              <a:rPr lang="en-US" dirty="0" err="1" smtClean="0"/>
              <a:t>discipling</a:t>
            </a:r>
            <a:r>
              <a:rPr lang="en-US" dirty="0" smtClean="0"/>
              <a:t>/accountability relationship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3. Vision—everyone at SHBC involved in some area of service for the Lord	</a:t>
            </a:r>
          </a:p>
          <a:p>
            <a:pPr marL="137160" indent="0">
              <a:buNone/>
            </a:pPr>
            <a:r>
              <a:rPr lang="en-US" dirty="0" smtClean="0"/>
              <a:t>   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999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Jesus Christ known </a:t>
            </a:r>
            <a:br>
              <a:rPr lang="en-US" dirty="0" smtClean="0"/>
            </a:br>
            <a:r>
              <a:rPr lang="en-US" dirty="0" smtClean="0"/>
              <a:t>more widely </a:t>
            </a:r>
            <a:r>
              <a:rPr lang="en-US" sz="2800" i="1" dirty="0" smtClean="0"/>
              <a:t>(v.13b)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/>
          <a:lstStyle/>
          <a:p>
            <a:r>
              <a:rPr lang="en-US" u="sng" dirty="0" smtClean="0"/>
              <a:t>Making Him known</a:t>
            </a:r>
            <a:r>
              <a:rPr lang="en-US" dirty="0" smtClean="0"/>
              <a:t> (Acts 4:10; Colossians 1:27)</a:t>
            </a:r>
          </a:p>
          <a:p>
            <a:pPr marL="137160" indent="0">
              <a:buNone/>
            </a:pPr>
            <a:r>
              <a:rPr lang="en-US" i="1" dirty="0" smtClean="0"/>
              <a:t>“to a perfect man, to the measure of the stature of the fullness of Christ”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--maturity = Christlikeness </a:t>
            </a:r>
            <a:r>
              <a:rPr lang="en-US" sz="2400" i="1" dirty="0" smtClean="0"/>
              <a:t>(Romans 8:29; Colossians 1:28)</a:t>
            </a:r>
            <a:endParaRPr lang="en-US" sz="2400" dirty="0" smtClean="0"/>
          </a:p>
          <a:p>
            <a:pPr marL="13716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</a:t>
            </a:r>
            <a:r>
              <a:rPr lang="en-US" dirty="0" smtClean="0"/>
              <a:t>--His body here on earth…His representative</a:t>
            </a:r>
          </a:p>
          <a:p>
            <a:r>
              <a:rPr lang="en-US" u="sng" dirty="0" smtClean="0"/>
              <a:t>More widely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--wider reach and wider use of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7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Jesus Christ known </a:t>
            </a:r>
            <a:br>
              <a:rPr lang="en-US" dirty="0" smtClean="0"/>
            </a:br>
            <a:r>
              <a:rPr lang="en-US" dirty="0" smtClean="0"/>
              <a:t>more widely </a:t>
            </a:r>
            <a:r>
              <a:rPr lang="en-US" sz="2800" i="1" dirty="0" smtClean="0"/>
              <a:t>(v.13b)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How do we get there from here?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Vision—everyone participating in evangelism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Vision—have at least 100 visitors (invite 1/month)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Vision—see the Lord save 25 people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Vision—increase our community involvement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Vision—start a Spanish Bible study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Vision—20 new families begin attending regularly</a:t>
            </a:r>
          </a:p>
          <a:p>
            <a:pPr marL="651510" indent="-514350">
              <a:buAutoNum type="arabicPeriod"/>
            </a:pPr>
            <a:r>
              <a:rPr lang="en-US" dirty="0" smtClean="0"/>
              <a:t>Vision—</a:t>
            </a:r>
            <a:r>
              <a:rPr lang="en-US" dirty="0"/>
              <a:t>s</a:t>
            </a:r>
            <a:r>
              <a:rPr lang="en-US" dirty="0" smtClean="0"/>
              <a:t>tart a “greeter” ministry</a:t>
            </a:r>
          </a:p>
          <a:p>
            <a:pPr marL="65151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SHBC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53187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4000" i="1" dirty="0" smtClean="0"/>
              <a:t>Our vision is to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be a local church that </a:t>
            </a:r>
            <a:br>
              <a:rPr lang="en-US" sz="4400" dirty="0" smtClean="0"/>
            </a:br>
            <a:r>
              <a:rPr lang="en-US" sz="4400" dirty="0" smtClean="0"/>
              <a:t>knows Jesus Christ more deeply and </a:t>
            </a:r>
            <a:br>
              <a:rPr lang="en-US" sz="4400" dirty="0" smtClean="0"/>
            </a:br>
            <a:r>
              <a:rPr lang="en-US" sz="4400" dirty="0" smtClean="0"/>
              <a:t>makes Him known more widely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88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SHBC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4248150"/>
          </a:xfrm>
        </p:spPr>
        <p:txBody>
          <a:bodyPr>
            <a:normAutofit fontScale="92500" lnSpcReduction="20000"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Everyone having </a:t>
            </a:r>
            <a:r>
              <a:rPr lang="en-US" dirty="0"/>
              <a:t>a time in the Word </a:t>
            </a:r>
            <a:r>
              <a:rPr lang="en-US" dirty="0" smtClean="0"/>
              <a:t>&amp; </a:t>
            </a:r>
            <a:r>
              <a:rPr lang="en-US" dirty="0"/>
              <a:t>prayer </a:t>
            </a:r>
            <a:r>
              <a:rPr lang="en-US" dirty="0" smtClean="0"/>
              <a:t>daily</a:t>
            </a:r>
          </a:p>
          <a:p>
            <a:pPr marL="651510" indent="-514350">
              <a:buAutoNum type="arabicPeriod"/>
            </a:pPr>
            <a:r>
              <a:rPr lang="en-US" dirty="0" smtClean="0"/>
              <a:t>Everyone in a </a:t>
            </a:r>
            <a:r>
              <a:rPr lang="en-US" dirty="0" err="1" smtClean="0"/>
              <a:t>discipling</a:t>
            </a:r>
            <a:r>
              <a:rPr lang="en-US" dirty="0" smtClean="0"/>
              <a:t>/accountability relationship</a:t>
            </a:r>
          </a:p>
          <a:p>
            <a:pPr marL="651510" indent="-514350">
              <a:buAutoNum type="arabicPeriod"/>
            </a:pPr>
            <a:r>
              <a:rPr lang="en-US" dirty="0" smtClean="0"/>
              <a:t>Everyone in </a:t>
            </a:r>
            <a:r>
              <a:rPr lang="en-US" dirty="0"/>
              <a:t>some area of service for the </a:t>
            </a:r>
            <a:r>
              <a:rPr lang="en-US" dirty="0" smtClean="0"/>
              <a:t>Lord</a:t>
            </a:r>
            <a:endParaRPr lang="en-US" dirty="0"/>
          </a:p>
          <a:p>
            <a:pPr marL="651510" indent="-514350">
              <a:buAutoNum type="arabicPeriod"/>
            </a:pPr>
            <a:r>
              <a:rPr lang="en-US" dirty="0" smtClean="0"/>
              <a:t>Everyone </a:t>
            </a:r>
            <a:r>
              <a:rPr lang="en-US" dirty="0"/>
              <a:t>participating in evangelism</a:t>
            </a:r>
          </a:p>
          <a:p>
            <a:pPr marL="651510" indent="-514350">
              <a:buAutoNum type="arabicPeriod"/>
            </a:pPr>
            <a:r>
              <a:rPr lang="en-US" dirty="0" smtClean="0"/>
              <a:t>Have </a:t>
            </a:r>
            <a:r>
              <a:rPr lang="en-US" dirty="0"/>
              <a:t>at least 100 visitors </a:t>
            </a:r>
            <a:r>
              <a:rPr lang="en-US" dirty="0" smtClean="0"/>
              <a:t>(everyone invite </a:t>
            </a:r>
            <a:r>
              <a:rPr lang="en-US" dirty="0"/>
              <a:t>1/month)</a:t>
            </a:r>
          </a:p>
          <a:p>
            <a:pPr marL="651510" indent="-514350">
              <a:buAutoNum type="arabicPeriod"/>
            </a:pPr>
            <a:r>
              <a:rPr lang="en-US" dirty="0" smtClean="0"/>
              <a:t>See </a:t>
            </a:r>
            <a:r>
              <a:rPr lang="en-US" dirty="0"/>
              <a:t>the Lord save 25 people</a:t>
            </a:r>
          </a:p>
          <a:p>
            <a:pPr marL="651510" indent="-514350"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our community involvement</a:t>
            </a:r>
          </a:p>
          <a:p>
            <a:pPr marL="651510" indent="-514350"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a Spanish Bible study</a:t>
            </a:r>
          </a:p>
          <a:p>
            <a:pPr marL="651510" indent="-514350">
              <a:buAutoNum type="arabicPeriod"/>
            </a:pPr>
            <a:r>
              <a:rPr lang="en-US" dirty="0" smtClean="0"/>
              <a:t>20 </a:t>
            </a:r>
            <a:r>
              <a:rPr lang="en-US" dirty="0"/>
              <a:t>new families begin attending regularly</a:t>
            </a:r>
          </a:p>
          <a:p>
            <a:pPr marL="651510" indent="-514350"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a “greeter” ministry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8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 Him more deeply and make Him known more widely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8750"/>
            <a:ext cx="8839200" cy="33032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we truly WANT to be different 12 months from now? 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“Lord, what do </a:t>
            </a:r>
            <a:r>
              <a:rPr lang="en-US" u="sng" dirty="0" smtClean="0"/>
              <a:t>You want</a:t>
            </a:r>
            <a:r>
              <a:rPr lang="en-US" dirty="0" smtClean="0"/>
              <a:t> me to do?” </a:t>
            </a:r>
            <a:r>
              <a:rPr lang="en-US" i="1" dirty="0" smtClean="0"/>
              <a:t>(Acts 9:6)</a:t>
            </a:r>
          </a:p>
          <a:p>
            <a:r>
              <a:rPr lang="en-US" dirty="0" smtClean="0"/>
              <a:t>Do we truly think we CAN be different 12 months from now?</a:t>
            </a:r>
          </a:p>
          <a:p>
            <a:pPr marL="137160" indent="0">
              <a:buNone/>
            </a:pPr>
            <a:r>
              <a:rPr lang="en-US" dirty="0" smtClean="0"/>
              <a:t>“Him who is </a:t>
            </a:r>
            <a:r>
              <a:rPr lang="en-US" u="sng" dirty="0" smtClean="0"/>
              <a:t>able to do</a:t>
            </a:r>
            <a:r>
              <a:rPr lang="en-US" dirty="0" smtClean="0"/>
              <a:t> exceedingly abundantly above all that we ask or think” </a:t>
            </a:r>
            <a:r>
              <a:rPr lang="en-US" i="1" dirty="0" smtClean="0"/>
              <a:t>(Ephesians 3:20)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313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SHBC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53187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4000" i="1" dirty="0" smtClean="0"/>
              <a:t>Our vision is to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be a local church that </a:t>
            </a:r>
            <a:br>
              <a:rPr lang="en-US" sz="4400" dirty="0" smtClean="0"/>
            </a:br>
            <a:r>
              <a:rPr lang="en-US" sz="4400" dirty="0" smtClean="0"/>
              <a:t>knows Jesus Christ more deeply and </a:t>
            </a:r>
            <a:br>
              <a:rPr lang="en-US" sz="4400" dirty="0" smtClean="0"/>
            </a:br>
            <a:r>
              <a:rPr lang="en-US" sz="4400" dirty="0" smtClean="0"/>
              <a:t>makes Him known more widely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56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ame picture blurry and clear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4" r="-50654"/>
          <a:stretch/>
        </p:blipFill>
        <p:spPr bwMode="auto">
          <a:xfrm>
            <a:off x="2612366" y="1314450"/>
            <a:ext cx="8776321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1450"/>
            <a:ext cx="8229600" cy="360045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2020 Vision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078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SHBC Mission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53187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US" sz="6000" dirty="0" smtClean="0"/>
              <a:t>SHBC exists to </a:t>
            </a:r>
            <a:br>
              <a:rPr lang="en-US" sz="6000" dirty="0" smtClean="0"/>
            </a:br>
            <a:r>
              <a:rPr lang="en-US" sz="6000" dirty="0" smtClean="0"/>
              <a:t>Exalt the Lord Jesus, Evangelize the world, &amp; Edify the Church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12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SHBC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 statement = what we see that God desires us to be at some point in the future</a:t>
            </a:r>
          </a:p>
          <a:p>
            <a:r>
              <a:rPr lang="en-US" dirty="0" smtClean="0"/>
              <a:t>The vision to see what God wants us to be</a:t>
            </a:r>
          </a:p>
          <a:p>
            <a:r>
              <a:rPr lang="en-US" dirty="0" smtClean="0"/>
              <a:t>What does OUR LORD want us to be?</a:t>
            </a:r>
          </a:p>
          <a:p>
            <a:r>
              <a:rPr lang="en-US" dirty="0" smtClean="0"/>
              <a:t>Do we truly see what He sees? </a:t>
            </a:r>
            <a:r>
              <a:rPr lang="en-US" sz="2400" i="1" dirty="0" smtClean="0"/>
              <a:t>(Revelation 3:17-18)</a:t>
            </a:r>
            <a:endParaRPr lang="en-US" i="1" dirty="0" smtClean="0"/>
          </a:p>
          <a:p>
            <a:r>
              <a:rPr lang="en-US" dirty="0" smtClean="0"/>
              <a:t>John 20:20—Jesus Christ is our vision!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5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SHBC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53187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4000" i="1" dirty="0" smtClean="0"/>
              <a:t>Our vision is to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be a local church that </a:t>
            </a:r>
            <a:br>
              <a:rPr lang="en-US" sz="4400" dirty="0" smtClean="0"/>
            </a:br>
            <a:r>
              <a:rPr lang="en-US" sz="4400" dirty="0" smtClean="0"/>
              <a:t>knows Jesus Christ more deeply and </a:t>
            </a:r>
            <a:br>
              <a:rPr lang="en-US" sz="4400" dirty="0" smtClean="0"/>
            </a:br>
            <a:r>
              <a:rPr lang="en-US" sz="4400" dirty="0" smtClean="0"/>
              <a:t>makes Him known more widely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15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Ephesians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4:1-6</a:t>
            </a:r>
            <a:r>
              <a:rPr lang="en-US" dirty="0" smtClean="0"/>
              <a:t>  </a:t>
            </a:r>
            <a:r>
              <a:rPr lang="en-US" u="sng" dirty="0" smtClean="0"/>
              <a:t>Unity</a:t>
            </a:r>
            <a:r>
              <a:rPr lang="en-US" dirty="0" smtClean="0"/>
              <a:t> of the Body of Christ</a:t>
            </a:r>
          </a:p>
          <a:p>
            <a:pPr marL="137160" indent="0">
              <a:buNone/>
            </a:pPr>
            <a:r>
              <a:rPr lang="en-US" sz="2500" dirty="0" smtClean="0"/>
              <a:t>-calling to unity –challenge for unity  -connections of unity</a:t>
            </a:r>
            <a:endParaRPr lang="en-US" sz="2500" dirty="0"/>
          </a:p>
          <a:p>
            <a:r>
              <a:rPr lang="en-US" i="1" dirty="0" smtClean="0"/>
              <a:t>4:7-16  </a:t>
            </a:r>
            <a:r>
              <a:rPr lang="en-US" u="sng" dirty="0" smtClean="0"/>
              <a:t>Maturity</a:t>
            </a:r>
            <a:r>
              <a:rPr lang="en-US" dirty="0" smtClean="0"/>
              <a:t> of the Body of Christ</a:t>
            </a:r>
          </a:p>
          <a:p>
            <a:pPr marL="137160" indent="0">
              <a:buNone/>
            </a:pPr>
            <a:r>
              <a:rPr lang="en-US" i="1" dirty="0" smtClean="0"/>
              <a:t>-</a:t>
            </a:r>
            <a:r>
              <a:rPr lang="en-US" sz="2500" dirty="0" smtClean="0"/>
              <a:t>gifts for maturity –goal of maturity –growth to maturity</a:t>
            </a:r>
          </a:p>
          <a:p>
            <a:r>
              <a:rPr lang="en-US" i="1" dirty="0" smtClean="0"/>
              <a:t>4:13</a:t>
            </a:r>
            <a:r>
              <a:rPr lang="en-US" dirty="0" smtClean="0"/>
              <a:t> “till we all come to…”—future point &amp; goal</a:t>
            </a:r>
          </a:p>
          <a:p>
            <a:pPr marL="137160" indent="0">
              <a:buNone/>
            </a:pPr>
            <a:r>
              <a:rPr lang="en-US" sz="3200" i="1" dirty="0" smtClean="0"/>
              <a:t>**Know Jesus Christ more deeply and </a:t>
            </a:r>
          </a:p>
          <a:p>
            <a:pPr marL="137160" indent="0">
              <a:buNone/>
            </a:pPr>
            <a:r>
              <a:rPr lang="en-US" sz="3200" i="1" dirty="0" smtClean="0"/>
              <a:t>**Make Him known more widely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92486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839200" cy="8572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Know Jesus Christ more deeply</a:t>
            </a:r>
            <a:r>
              <a:rPr lang="en-US" dirty="0" smtClean="0"/>
              <a:t> </a:t>
            </a:r>
            <a:r>
              <a:rPr lang="en-US" sz="2700" i="1" dirty="0" smtClean="0"/>
              <a:t>(v.13a)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686800" cy="3684270"/>
          </a:xfrm>
        </p:spPr>
        <p:txBody>
          <a:bodyPr/>
          <a:lstStyle/>
          <a:p>
            <a:r>
              <a:rPr lang="en-US" u="sng" dirty="0" smtClean="0"/>
              <a:t>Knowing Jesus Christ</a:t>
            </a:r>
            <a:r>
              <a:rPr lang="en-US" dirty="0" smtClean="0"/>
              <a:t> (Jn.17:3; Philippians 3:10)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“the unity of the faith” 	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--knowing the realities about Him </a:t>
            </a:r>
            <a:r>
              <a:rPr lang="en-US" dirty="0"/>
              <a:t>intellectually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*doctrine (objective faith—what you believe)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*belief/trust (subjective faith—believing)</a:t>
            </a:r>
          </a:p>
        </p:txBody>
      </p:sp>
    </p:spTree>
    <p:extLst>
      <p:ext uri="{BB962C8B-B14F-4D97-AF65-F5344CB8AC3E}">
        <p14:creationId xmlns:p14="http://schemas.microsoft.com/office/powerpoint/2010/main" val="227419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839200" cy="8572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Know Jesus Christ more deeply</a:t>
            </a:r>
            <a:r>
              <a:rPr lang="en-US" dirty="0" smtClean="0"/>
              <a:t> </a:t>
            </a:r>
            <a:r>
              <a:rPr lang="en-US" sz="2700" i="1" dirty="0" smtClean="0"/>
              <a:t>(v.13a)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47750"/>
            <a:ext cx="8839200" cy="3684270"/>
          </a:xfrm>
        </p:spPr>
        <p:txBody>
          <a:bodyPr/>
          <a:lstStyle/>
          <a:p>
            <a:r>
              <a:rPr lang="en-US" u="sng" dirty="0" smtClean="0"/>
              <a:t>Knowing Jesus Christ</a:t>
            </a:r>
            <a:r>
              <a:rPr lang="en-US" dirty="0" smtClean="0"/>
              <a:t> (Jn.17:3; Philippians 3:10)</a:t>
            </a:r>
          </a:p>
          <a:p>
            <a:pPr marL="137160" indent="0">
              <a:buNone/>
            </a:pPr>
            <a:r>
              <a:rPr lang="en-US" dirty="0" smtClean="0"/>
              <a:t>   “the unity of the faith” 	</a:t>
            </a:r>
          </a:p>
          <a:p>
            <a:pPr marL="137160" indent="0">
              <a:buNone/>
            </a:pPr>
            <a:r>
              <a:rPr lang="en-US" dirty="0" smtClean="0"/>
              <a:t>    --knowing the realities about Him </a:t>
            </a:r>
            <a:r>
              <a:rPr lang="en-US" dirty="0"/>
              <a:t>intellectually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“the knowledge of the Son of God”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--knowing the relationship with Him </a:t>
            </a:r>
            <a:r>
              <a:rPr lang="en-US" dirty="0"/>
              <a:t>intimately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sz="2700" dirty="0" smtClean="0"/>
              <a:t>*experience  *</a:t>
            </a:r>
            <a:r>
              <a:rPr lang="en-US" sz="2700" dirty="0" err="1" smtClean="0"/>
              <a:t>epignosis</a:t>
            </a:r>
            <a:r>
              <a:rPr lang="en-US" sz="2700" dirty="0" smtClean="0"/>
              <a:t> = fuller, deeper knowledge</a:t>
            </a:r>
          </a:p>
          <a:p>
            <a:pPr marL="137160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*commitment and communication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1040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568</TotalTime>
  <Words>534</Words>
  <Application>Microsoft Office PowerPoint</Application>
  <PresentationFormat>On-screen Show (16:9)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PowerPoint Presentation</vt:lpstr>
      <vt:lpstr>PowerPoint Presentation</vt:lpstr>
      <vt:lpstr>2020 Vision</vt:lpstr>
      <vt:lpstr>SHBC Mission Statement</vt:lpstr>
      <vt:lpstr>SHBC Vision Statement</vt:lpstr>
      <vt:lpstr>SHBC Vision Statement</vt:lpstr>
      <vt:lpstr>Based on Ephesians 4:13</vt:lpstr>
      <vt:lpstr>Know Jesus Christ more deeply (v.13a)</vt:lpstr>
      <vt:lpstr>Know Jesus Christ more deeply (v.13a)</vt:lpstr>
      <vt:lpstr>Know Jesus Christ more deeply (v.13a)</vt:lpstr>
      <vt:lpstr>Know Jesus Christ more deeply (v.13a)</vt:lpstr>
      <vt:lpstr>Make Jesus Christ known  more widely (v.13b)</vt:lpstr>
      <vt:lpstr>Make Jesus Christ known  more widely (v.13b)</vt:lpstr>
      <vt:lpstr>SHBC Vision Statement</vt:lpstr>
      <vt:lpstr>SHBC Vision</vt:lpstr>
      <vt:lpstr>Know Him more deeply and make Him known more widely</vt:lpstr>
      <vt:lpstr>SHBC Vision Statement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25</cp:revision>
  <dcterms:created xsi:type="dcterms:W3CDTF">2020-01-12T04:26:12Z</dcterms:created>
  <dcterms:modified xsi:type="dcterms:W3CDTF">2020-01-12T13:54:46Z</dcterms:modified>
</cp:coreProperties>
</file>