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1" r:id="rId6"/>
    <p:sldId id="260" r:id="rId7"/>
    <p:sldId id="269" r:id="rId8"/>
    <p:sldId id="266" r:id="rId9"/>
    <p:sldId id="270" r:id="rId10"/>
    <p:sldId id="267" r:id="rId11"/>
    <p:sldId id="271" r:id="rId12"/>
    <p:sldId id="268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1/13/2018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609600"/>
            <a:ext cx="8229600" cy="2590800"/>
          </a:xfrm>
        </p:spPr>
        <p:txBody>
          <a:bodyPr>
            <a:noAutofit/>
          </a:bodyPr>
          <a:lstStyle/>
          <a:p>
            <a:r>
              <a:rPr lang="en-US" sz="7200" i="1" dirty="0" smtClean="0">
                <a:latin typeface="Baskerville Old Face" pitchFamily="18" charset="0"/>
              </a:rPr>
              <a:t>LIFE IN THE SON</a:t>
            </a:r>
            <a:br>
              <a:rPr lang="en-US" sz="7200" i="1" dirty="0" smtClean="0">
                <a:latin typeface="Baskerville Old Face" pitchFamily="18" charset="0"/>
              </a:rPr>
            </a:b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3124200"/>
          </a:xfrm>
        </p:spPr>
        <p:txBody>
          <a:bodyPr>
            <a:normAutofit/>
          </a:bodyPr>
          <a:lstStyle/>
          <a:p>
            <a:r>
              <a:rPr lang="en-US" sz="4800" i="1" dirty="0" smtClean="0"/>
              <a:t>a study of </a:t>
            </a:r>
          </a:p>
          <a:p>
            <a:r>
              <a:rPr lang="en-US" sz="4800" i="1" dirty="0" smtClean="0"/>
              <a:t>the first epistle of John</a:t>
            </a:r>
          </a:p>
          <a:p>
            <a:r>
              <a:rPr lang="en-US" sz="4000" i="1" dirty="0" smtClean="0"/>
              <a:t>(1John)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359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Revelation of</a:t>
            </a:r>
            <a:br>
              <a:rPr lang="en-US" dirty="0" smtClean="0"/>
            </a:br>
            <a:r>
              <a:rPr lang="en-US" dirty="0" smtClean="0"/>
              <a:t>a Provided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 is a book of revelation</a:t>
            </a:r>
          </a:p>
          <a:p>
            <a:r>
              <a:rPr lang="en-US" dirty="0" smtClean="0"/>
              <a:t>“overcome the world” X 3</a:t>
            </a:r>
          </a:p>
          <a:p>
            <a:r>
              <a:rPr lang="en-US" dirty="0" smtClean="0"/>
              <a:t>Then why do I feel like such a loser???</a:t>
            </a:r>
          </a:p>
          <a:p>
            <a:endParaRPr lang="en-US" dirty="0"/>
          </a:p>
          <a:p>
            <a:pPr marL="137160" indent="0">
              <a:buNone/>
            </a:pPr>
            <a:r>
              <a:rPr lang="en-US" dirty="0" smtClean="0"/>
              <a:t>**God doesn’t see you as a loser, but as “more than a conqueror” in the 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73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LIFE OF VICTORY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r>
              <a:rPr lang="en-US" dirty="0" smtClean="0"/>
              <a:t>A REMINDER OF A POWERFUL OPPONENT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A REVELATION OF A PROVIDED OUTCOME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A RESOURCE FOR A PRACTICAL OVERCOMING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39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Resource for</a:t>
            </a:r>
            <a:br>
              <a:rPr lang="en-US" dirty="0" smtClean="0"/>
            </a:br>
            <a:r>
              <a:rPr lang="en-US" dirty="0" smtClean="0"/>
              <a:t>a Practical Overcoming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709160"/>
          </a:xfrm>
        </p:spPr>
        <p:txBody>
          <a:bodyPr/>
          <a:lstStyle/>
          <a:p>
            <a:r>
              <a:rPr lang="en-US" dirty="0" smtClean="0"/>
              <a:t>The resource for victory over the world is “our faith”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--objective faith = what you believe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	(the facts that you believe)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--subjective faith = that you believe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	(the fact that you believe)</a:t>
            </a:r>
          </a:p>
        </p:txBody>
      </p:sp>
    </p:spTree>
    <p:extLst>
      <p:ext uri="{BB962C8B-B14F-4D97-AF65-F5344CB8AC3E}">
        <p14:creationId xmlns:p14="http://schemas.microsoft.com/office/powerpoint/2010/main" val="276397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Resource for</a:t>
            </a:r>
            <a:br>
              <a:rPr lang="en-US" dirty="0" smtClean="0"/>
            </a:br>
            <a:r>
              <a:rPr lang="en-US" dirty="0" smtClean="0"/>
              <a:t>a Practical Overcoming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709160"/>
          </a:xfrm>
        </p:spPr>
        <p:txBody>
          <a:bodyPr/>
          <a:lstStyle/>
          <a:p>
            <a:r>
              <a:rPr lang="en-US" dirty="0" smtClean="0"/>
              <a:t>The resource for victory over the world is “our faith”</a:t>
            </a:r>
            <a:endParaRPr lang="en-US" dirty="0"/>
          </a:p>
          <a:p>
            <a:r>
              <a:rPr lang="en-US" dirty="0" smtClean="0"/>
              <a:t>2 prongs of the resource of faith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--Birth (born of God)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	~ new life, inherited characteristics, recognized identity, family rights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--Belief (that Jesus is the Son of God)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	~ His deity means that He…</a:t>
            </a:r>
          </a:p>
          <a:p>
            <a:pPr marL="137160" indent="0">
              <a:buNone/>
            </a:pPr>
            <a:r>
              <a:rPr lang="en-US" dirty="0" smtClean="0"/>
              <a:t>Is in complete charge, knows best, is worthy of obedience, is able to empower me</a:t>
            </a:r>
          </a:p>
        </p:txBody>
      </p:sp>
    </p:spTree>
    <p:extLst>
      <p:ext uri="{BB962C8B-B14F-4D97-AF65-F5344CB8AC3E}">
        <p14:creationId xmlns:p14="http://schemas.microsoft.com/office/powerpoint/2010/main" val="334335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Resource for</a:t>
            </a:r>
            <a:br>
              <a:rPr lang="en-US" dirty="0" smtClean="0"/>
            </a:br>
            <a:r>
              <a:rPr lang="en-US" dirty="0" smtClean="0"/>
              <a:t>a Practical Overcoming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709160"/>
          </a:xfrm>
        </p:spPr>
        <p:txBody>
          <a:bodyPr/>
          <a:lstStyle/>
          <a:p>
            <a:r>
              <a:rPr lang="en-US" dirty="0" smtClean="0"/>
              <a:t>The resource for victory over the world is “our faith”</a:t>
            </a:r>
            <a:endParaRPr lang="en-US" dirty="0"/>
          </a:p>
          <a:p>
            <a:r>
              <a:rPr lang="en-US" dirty="0" smtClean="0"/>
              <a:t>2 prongs of the resource of faith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--Birth (born of God)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--Belief (that Jesus is the Son of God)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**Both </a:t>
            </a:r>
            <a:r>
              <a:rPr lang="en-US" b="1" i="1" u="sng" dirty="0" smtClean="0"/>
              <a:t>nature</a:t>
            </a:r>
            <a:r>
              <a:rPr lang="en-US" dirty="0" smtClean="0"/>
              <a:t> (born of God) and </a:t>
            </a:r>
            <a:r>
              <a:rPr lang="en-US" b="1" i="1" u="sng" dirty="0" smtClean="0"/>
              <a:t>nurture</a:t>
            </a:r>
            <a:r>
              <a:rPr lang="en-US" dirty="0" smtClean="0"/>
              <a:t> (environment of believing) impact my practical ability to overcome the world in my daily life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9329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LIFE OF VICTORY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r>
              <a:rPr lang="en-US" dirty="0" smtClean="0"/>
              <a:t>A REMINDER OF A POWERFUL OPPONENT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A REVELATION OF A PROVIDED OUTCOME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A RESOURCE FOR A PRACTICAL OVERCOMING</a:t>
            </a:r>
          </a:p>
          <a:p>
            <a:pPr marL="137160" indent="0">
              <a:buNone/>
            </a:pPr>
            <a:endParaRPr lang="en-US" dirty="0"/>
          </a:p>
          <a:p>
            <a:pPr marL="137160" indent="0" algn="ctr">
              <a:buNone/>
            </a:pPr>
            <a:r>
              <a:rPr lang="en-US" dirty="0" smtClean="0"/>
              <a:t>“Victory” is in your spiritual DNA…</a:t>
            </a:r>
          </a:p>
          <a:p>
            <a:pPr marL="137160" indent="0" algn="ctr">
              <a:buNone/>
            </a:pPr>
            <a:r>
              <a:rPr lang="en-US" dirty="0" smtClean="0"/>
              <a:t>will you commit and submit to Jesus Christ in order to experience that victory over the world today?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86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1219200"/>
            <a:ext cx="8229600" cy="1600200"/>
          </a:xfrm>
        </p:spPr>
        <p:txBody>
          <a:bodyPr>
            <a:noAutofit/>
          </a:bodyPr>
          <a:lstStyle/>
          <a:p>
            <a:r>
              <a:rPr lang="en-US" sz="7200" i="1" dirty="0" smtClean="0">
                <a:latin typeface="Baskerville Old Face" pitchFamily="18" charset="0"/>
              </a:rPr>
              <a:t>LIFE IN THE SON</a:t>
            </a:r>
            <a:br>
              <a:rPr lang="en-US" sz="7200" i="1" dirty="0" smtClean="0">
                <a:latin typeface="Baskerville Old Face" pitchFamily="18" charset="0"/>
              </a:rPr>
            </a:b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534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4000" i="1" dirty="0" smtClean="0"/>
              <a:t>(1John 5:11)</a:t>
            </a:r>
            <a:r>
              <a:rPr lang="en-US" sz="4000" i="1" dirty="0"/>
              <a:t> </a:t>
            </a:r>
            <a:r>
              <a:rPr lang="en-US" sz="4000" dirty="0"/>
              <a:t> </a:t>
            </a:r>
            <a:r>
              <a:rPr lang="en-US" sz="4000" dirty="0" smtClean="0"/>
              <a:t>And </a:t>
            </a:r>
            <a:r>
              <a:rPr lang="en-US" sz="4000" dirty="0"/>
              <a:t>this is the testimony: </a:t>
            </a:r>
            <a:endParaRPr lang="en-US" sz="4000" dirty="0" smtClean="0"/>
          </a:p>
          <a:p>
            <a:r>
              <a:rPr lang="en-US" sz="4000" dirty="0" smtClean="0"/>
              <a:t>that </a:t>
            </a:r>
            <a:r>
              <a:rPr lang="en-US" sz="4000" dirty="0"/>
              <a:t>God has given us eternal life, </a:t>
            </a:r>
            <a:endParaRPr lang="en-US" sz="4000" dirty="0" smtClean="0"/>
          </a:p>
          <a:p>
            <a:r>
              <a:rPr lang="en-US" sz="4000" dirty="0" smtClean="0">
                <a:solidFill>
                  <a:srgbClr val="FFFF00"/>
                </a:solidFill>
              </a:rPr>
              <a:t>and</a:t>
            </a:r>
            <a:r>
              <a:rPr lang="en-US" sz="4000" dirty="0" smtClean="0"/>
              <a:t> </a:t>
            </a:r>
            <a:r>
              <a:rPr lang="en-US" sz="4000" u="sng" dirty="0">
                <a:solidFill>
                  <a:srgbClr val="FFFF00"/>
                </a:solidFill>
              </a:rPr>
              <a:t>this life is in His </a:t>
            </a:r>
            <a:r>
              <a:rPr lang="en-US" sz="4000" u="sng" dirty="0" smtClean="0">
                <a:solidFill>
                  <a:srgbClr val="FFFF00"/>
                </a:solidFill>
              </a:rPr>
              <a:t>Son</a:t>
            </a:r>
            <a:r>
              <a:rPr lang="en-US" sz="4000" dirty="0" smtClean="0"/>
              <a:t>.</a:t>
            </a:r>
          </a:p>
          <a:p>
            <a:r>
              <a:rPr lang="en-US" sz="4000" i="1" dirty="0" smtClean="0"/>
              <a:t>1 </a:t>
            </a:r>
            <a:r>
              <a:rPr lang="en-US" sz="4000" i="1" dirty="0"/>
              <a:t>John </a:t>
            </a:r>
            <a:r>
              <a:rPr lang="en-US" sz="4000" i="1" dirty="0" smtClean="0"/>
              <a:t>5:13</a:t>
            </a:r>
            <a:r>
              <a:rPr lang="en-US" sz="4000" dirty="0" smtClean="0"/>
              <a:t> These </a:t>
            </a:r>
            <a:r>
              <a:rPr lang="en-US" sz="4000" dirty="0"/>
              <a:t>things I have written </a:t>
            </a:r>
            <a:r>
              <a:rPr lang="en-US" sz="4000" u="sng" dirty="0">
                <a:solidFill>
                  <a:srgbClr val="FFFF00"/>
                </a:solidFill>
              </a:rPr>
              <a:t>to </a:t>
            </a:r>
            <a:r>
              <a:rPr lang="en-US" sz="4000" u="sng" dirty="0" smtClean="0">
                <a:solidFill>
                  <a:srgbClr val="FFFF00"/>
                </a:solidFill>
              </a:rPr>
              <a:t>you </a:t>
            </a:r>
            <a:r>
              <a:rPr lang="en-US" sz="4000" u="sng" dirty="0">
                <a:solidFill>
                  <a:srgbClr val="FFFF00"/>
                </a:solidFill>
              </a:rPr>
              <a:t>who believe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in the name of the Son of God, </a:t>
            </a:r>
            <a:br>
              <a:rPr lang="en-US" sz="4000" dirty="0"/>
            </a:br>
            <a:r>
              <a:rPr lang="en-US" sz="4000" u="sng" dirty="0">
                <a:solidFill>
                  <a:srgbClr val="FFFF00"/>
                </a:solidFill>
              </a:rPr>
              <a:t>that you may know</a:t>
            </a:r>
            <a:r>
              <a:rPr lang="en-US" sz="4000" u="sng" dirty="0"/>
              <a:t>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that you have eternal life...</a:t>
            </a:r>
          </a:p>
          <a:p>
            <a:endParaRPr lang="en-US" sz="4000" dirty="0"/>
          </a:p>
          <a:p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52976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Life in the Son is a life of…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Fellowship (1:1-7)</a:t>
            </a:r>
          </a:p>
          <a:p>
            <a:r>
              <a:rPr lang="en-US" dirty="0" smtClean="0"/>
              <a:t>Confronting sin (1:7-2:2)</a:t>
            </a:r>
          </a:p>
          <a:p>
            <a:r>
              <a:rPr lang="en-US" dirty="0" smtClean="0"/>
              <a:t>Obedience (2:3-11)</a:t>
            </a:r>
          </a:p>
          <a:p>
            <a:r>
              <a:rPr lang="en-US" dirty="0" smtClean="0"/>
              <a:t>Maturing (2:12-14)</a:t>
            </a:r>
          </a:p>
          <a:p>
            <a:r>
              <a:rPr lang="en-US" dirty="0" smtClean="0"/>
              <a:t>Unworldliness (2:15-17)</a:t>
            </a:r>
          </a:p>
          <a:p>
            <a:r>
              <a:rPr lang="en-US" dirty="0" smtClean="0"/>
              <a:t>Avoiding deception (2:18-27)</a:t>
            </a:r>
          </a:p>
          <a:p>
            <a:r>
              <a:rPr lang="en-US" dirty="0" smtClean="0"/>
              <a:t>Anticipation (2:28-3:3)</a:t>
            </a:r>
          </a:p>
          <a:p>
            <a:r>
              <a:rPr lang="en-US" dirty="0" smtClean="0"/>
              <a:t>Righteousness (3:4-10)</a:t>
            </a:r>
          </a:p>
          <a:p>
            <a:r>
              <a:rPr lang="en-US" dirty="0" smtClean="0"/>
              <a:t>Loving one another (3:11-24)</a:t>
            </a:r>
          </a:p>
          <a:p>
            <a:r>
              <a:rPr lang="en-US" dirty="0" smtClean="0"/>
              <a:t>The Spirit (4:1-6</a:t>
            </a:r>
            <a:r>
              <a:rPr lang="en-US" dirty="0" smtClean="0"/>
              <a:t>)</a:t>
            </a:r>
          </a:p>
          <a:p>
            <a:r>
              <a:rPr lang="en-US" dirty="0" smtClean="0"/>
              <a:t>True Love (4:7-5:3)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4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762000"/>
            <a:ext cx="8229600" cy="3784600"/>
          </a:xfrm>
        </p:spPr>
        <p:txBody>
          <a:bodyPr>
            <a:noAutofit/>
          </a:bodyPr>
          <a:lstStyle/>
          <a:p>
            <a:r>
              <a:rPr lang="en-US" sz="6600" i="1" dirty="0" smtClean="0">
                <a:latin typeface="Baskerville Old Face" pitchFamily="18" charset="0"/>
              </a:rPr>
              <a:t>LIFE IN THE SON:</a:t>
            </a:r>
            <a:br>
              <a:rPr lang="en-US" sz="6600" i="1" dirty="0" smtClean="0">
                <a:latin typeface="Baskerville Old Face" pitchFamily="18" charset="0"/>
              </a:rPr>
            </a:br>
            <a:r>
              <a:rPr lang="en-US" sz="6600" dirty="0" smtClean="0"/>
              <a:t>A LIFE OF </a:t>
            </a:r>
            <a:br>
              <a:rPr lang="en-US" sz="6600" dirty="0" smtClean="0"/>
            </a:br>
            <a:r>
              <a:rPr lang="en-US" sz="6600" dirty="0" smtClean="0"/>
              <a:t>VICTORY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54600"/>
            <a:ext cx="6400800" cy="1117600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1John </a:t>
            </a:r>
            <a:r>
              <a:rPr lang="en-US" sz="3200" i="1" dirty="0" smtClean="0"/>
              <a:t>5:4-5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85075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"/>
            <a:ext cx="82296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876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285750"/>
            <a:ext cx="7610475" cy="628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9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LIFE OF VICTORY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REMINDER OF A POWERFUL OPPONENT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2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Reminder of </a:t>
            </a:r>
            <a:br>
              <a:rPr lang="en-US" dirty="0" smtClean="0"/>
            </a:br>
            <a:r>
              <a:rPr lang="en-US" dirty="0" smtClean="0"/>
              <a:t>a Powerful Opponent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“master reminder”</a:t>
            </a:r>
          </a:p>
          <a:p>
            <a:r>
              <a:rPr lang="en-US" dirty="0" smtClean="0"/>
              <a:t>What is “the world”?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--a Satanically-operated system that operates to oppose God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--1John 2:15-17</a:t>
            </a:r>
            <a:r>
              <a:rPr lang="en-US" dirty="0"/>
              <a:t> </a:t>
            </a:r>
            <a:r>
              <a:rPr lang="en-US" dirty="0" smtClean="0"/>
              <a:t> “lust of the flesh…lust of the eyes…the pride of life”</a:t>
            </a:r>
            <a:endParaRPr lang="en-US" dirty="0"/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**The world is not your friend, but a deceitful and destructive enemy</a:t>
            </a:r>
          </a:p>
        </p:txBody>
      </p:sp>
    </p:spTree>
    <p:extLst>
      <p:ext uri="{BB962C8B-B14F-4D97-AF65-F5344CB8AC3E}">
        <p14:creationId xmlns:p14="http://schemas.microsoft.com/office/powerpoint/2010/main" val="87361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LIFE OF VICTORY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09160"/>
          </a:xfrm>
        </p:spPr>
        <p:txBody>
          <a:bodyPr/>
          <a:lstStyle/>
          <a:p>
            <a:r>
              <a:rPr lang="en-US" dirty="0" smtClean="0"/>
              <a:t>A REMINDER OF A POWERFUL OPPONENT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A REVELATION OF A PROVIDED OUTCOME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4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617</TotalTime>
  <Words>306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Theme</vt:lpstr>
      <vt:lpstr>LIFE IN THE SON </vt:lpstr>
      <vt:lpstr>LIFE IN THE SON </vt:lpstr>
      <vt:lpstr>Life in the Son is a life of…</vt:lpstr>
      <vt:lpstr>LIFE IN THE SON: A LIFE OF  VICTORY</vt:lpstr>
      <vt:lpstr>PowerPoint Presentation</vt:lpstr>
      <vt:lpstr>PowerPoint Presentation</vt:lpstr>
      <vt:lpstr>A LIFE OF VICTORY</vt:lpstr>
      <vt:lpstr>A Reminder of  a Powerful Opponent</vt:lpstr>
      <vt:lpstr>A LIFE OF VICTORY</vt:lpstr>
      <vt:lpstr>A Revelation of a Provided Outcome</vt:lpstr>
      <vt:lpstr>A LIFE OF VICTORY</vt:lpstr>
      <vt:lpstr>A Resource for a Practical Overcoming</vt:lpstr>
      <vt:lpstr>A Resource for a Practical Overcoming</vt:lpstr>
      <vt:lpstr>A Resource for a Practical Overcoming</vt:lpstr>
      <vt:lpstr>A LIFE OF VICTORY</vt:lpstr>
    </vt:vector>
  </TitlesOfParts>
  <Company>GTCC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IN THE SON</dc:title>
  <dc:creator>Mark Shelley</dc:creator>
  <cp:lastModifiedBy>Mark Shelley</cp:lastModifiedBy>
  <cp:revision>17</cp:revision>
  <dcterms:created xsi:type="dcterms:W3CDTF">2018-01-14T03:48:57Z</dcterms:created>
  <dcterms:modified xsi:type="dcterms:W3CDTF">2018-01-14T14:06:27Z</dcterms:modified>
</cp:coreProperties>
</file>