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56" r:id="rId40"/>
    <p:sldId id="257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42" d="100"/>
          <a:sy n="142" d="100"/>
        </p:scale>
        <p:origin x="-66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Image result for football player lying on the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95350"/>
            <a:ext cx="619125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76349"/>
            <a:ext cx="3911682" cy="3281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UNLEVEL PLAYING FIELD</a:t>
            </a:r>
            <a:endParaRPr lang="en-US" dirty="0"/>
          </a:p>
        </p:txBody>
      </p:sp>
      <p:pic>
        <p:nvPicPr>
          <p:cNvPr id="43010" name="Picture 2" descr="Image result for unlevel football field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47750"/>
            <a:ext cx="6680781" cy="37338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1676400" y="17335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LAZY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29400" y="1123950"/>
            <a:ext cx="484632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DILIGENT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779" y="0"/>
            <a:ext cx="6954907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76350"/>
            <a:ext cx="7274178" cy="455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Pre-game Preparation (6:6-11)</a:t>
            </a:r>
            <a:endParaRPr lang="en-US" dirty="0"/>
          </a:p>
        </p:txBody>
      </p:sp>
      <p:pic>
        <p:nvPicPr>
          <p:cNvPr id="55298" name="Picture 2" descr="Image result for preparing for super bowl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0" y="1323975"/>
            <a:ext cx="5715000" cy="3819525"/>
          </a:xfrm>
          <a:prstGeom prst="rect">
            <a:avLst/>
          </a:prstGeom>
          <a:noFill/>
        </p:spPr>
      </p:pic>
      <p:pic>
        <p:nvPicPr>
          <p:cNvPr id="55300" name="Picture 4" descr="Image result for dan quinn images"/>
          <p:cNvPicPr>
            <a:picLocks noChangeAspect="1" noChangeArrowheads="1"/>
          </p:cNvPicPr>
          <p:nvPr/>
        </p:nvPicPr>
        <p:blipFill>
          <a:blip r:embed="rId3" cstate="print"/>
          <a:srcRect l="6621" r="6621"/>
          <a:stretch>
            <a:fillRect/>
          </a:stretch>
        </p:blipFill>
        <p:spPr bwMode="auto">
          <a:xfrm>
            <a:off x="4350986" y="1333500"/>
            <a:ext cx="4793014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to Condition (27:23)</a:t>
            </a:r>
            <a:endParaRPr lang="en-US" dirty="0"/>
          </a:p>
        </p:txBody>
      </p:sp>
      <p:pic>
        <p:nvPicPr>
          <p:cNvPr id="62466" name="Picture 2" descr="Image result for football coach walking among players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23950"/>
            <a:ext cx="6553200" cy="4554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Leads to Satisfaction (12:11)</a:t>
            </a:r>
            <a:endParaRPr lang="en-US" dirty="0"/>
          </a:p>
        </p:txBody>
      </p:sp>
      <p:pic>
        <p:nvPicPr>
          <p:cNvPr id="5" name="Picture 2" descr="Image result for football player lying on be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1123950"/>
            <a:ext cx="5147731" cy="2895600"/>
          </a:xfrm>
          <a:prstGeom prst="rect">
            <a:avLst/>
          </a:prstGeom>
          <a:noFill/>
        </p:spPr>
      </p:pic>
      <p:pic>
        <p:nvPicPr>
          <p:cNvPr id="59394" name="Picture 2" descr="Image result for player sleeping on football field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847" y="1424732"/>
            <a:ext cx="5017153" cy="3718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Gametime</a:t>
            </a:r>
            <a:r>
              <a:rPr lang="en-US" dirty="0" smtClean="0"/>
              <a:t>—Game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979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Implementing the Game Plan (21:15)</a:t>
            </a:r>
            <a:endParaRPr lang="en-US" dirty="0"/>
          </a:p>
        </p:txBody>
      </p:sp>
      <p:pic>
        <p:nvPicPr>
          <p:cNvPr id="23554" name="Picture 2" descr="Image result for offensive coordinator calling plays images foot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620" y="1123950"/>
            <a:ext cx="6925980" cy="389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Gametime</a:t>
            </a:r>
            <a:r>
              <a:rPr lang="en-US" dirty="0" smtClean="0"/>
              <a:t>—Passing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per bowl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591"/>
            <a:ext cx="8824478" cy="510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Breaking Down (24:30-34)</a:t>
            </a:r>
            <a:endParaRPr lang="en-US" dirty="0"/>
          </a:p>
        </p:txBody>
      </p:sp>
      <p:pic>
        <p:nvPicPr>
          <p:cNvPr id="37892" name="Picture 4" descr="Image result for quarterback sack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599"/>
            <a:ext cx="565785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9526"/>
            <a:ext cx="8296275" cy="515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Hands (10:4)</a:t>
            </a:r>
            <a:endParaRPr lang="en-US" dirty="0"/>
          </a:p>
        </p:txBody>
      </p:sp>
      <p:pic>
        <p:nvPicPr>
          <p:cNvPr id="4608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04491"/>
            <a:ext cx="5581650" cy="413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Burned by Drop (10:26)</a:t>
            </a:r>
            <a:endParaRPr lang="en-US" dirty="0"/>
          </a:p>
        </p:txBody>
      </p:sp>
      <p:pic>
        <p:nvPicPr>
          <p:cNvPr id="39938" name="Picture 2" descr="Image result for dropping pass football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200150"/>
            <a:ext cx="6469732" cy="395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Gametime—Runnig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Ahead? (15:19)</a:t>
            </a:r>
            <a:endParaRPr lang="en-US" dirty="0"/>
          </a:p>
        </p:txBody>
      </p:sp>
      <p:pic>
        <p:nvPicPr>
          <p:cNvPr id="20488" name="Picture 8" descr="Image result for touchdown untouched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047750"/>
            <a:ext cx="6155935" cy="4095750"/>
          </a:xfrm>
          <a:prstGeom prst="rect">
            <a:avLst/>
          </a:prstGeom>
          <a:noFill/>
        </p:spPr>
      </p:pic>
      <p:pic>
        <p:nvPicPr>
          <p:cNvPr id="7" name="Picture 6" descr="Image result for football tackle no gain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Gametime</a:t>
            </a:r>
            <a:r>
              <a:rPr lang="en-US" dirty="0" smtClean="0"/>
              <a:t>—DEFENSE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Caught Napping (19:15; 20:13)</a:t>
            </a:r>
            <a:endParaRPr lang="en-US" dirty="0"/>
          </a:p>
        </p:txBody>
      </p:sp>
      <p:pic>
        <p:nvPicPr>
          <p:cNvPr id="21506" name="Picture 2" descr="Image result for caught napping american football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17778"/>
            <a:ext cx="5638800" cy="4125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Gametime</a:t>
            </a:r>
            <a:r>
              <a:rPr lang="en-US" dirty="0" smtClean="0"/>
              <a:t>—Both Sides of the Ball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Opportunities (12:27)</a:t>
            </a:r>
            <a:endParaRPr lang="en-US" dirty="0"/>
          </a:p>
        </p:txBody>
      </p:sp>
      <p:pic>
        <p:nvPicPr>
          <p:cNvPr id="56322" name="Picture 2" descr="Image result for wide open but not seen football images"/>
          <p:cNvPicPr>
            <a:picLocks noChangeAspect="1" noChangeArrowheads="1"/>
          </p:cNvPicPr>
          <p:nvPr/>
        </p:nvPicPr>
        <p:blipFill>
          <a:blip r:embed="rId2" cstate="print"/>
          <a:srcRect l="25047" r="26439"/>
          <a:stretch>
            <a:fillRect/>
          </a:stretch>
        </p:blipFill>
        <p:spPr bwMode="auto">
          <a:xfrm>
            <a:off x="0" y="971550"/>
            <a:ext cx="3187281" cy="4343400"/>
          </a:xfrm>
          <a:prstGeom prst="rect">
            <a:avLst/>
          </a:prstGeom>
          <a:noFill/>
        </p:spPr>
      </p:pic>
      <p:pic>
        <p:nvPicPr>
          <p:cNvPr id="4" name="Picture 2" descr="Image result for football player lying on the field"/>
          <p:cNvPicPr>
            <a:picLocks noChangeAspect="1" noChangeArrowheads="1"/>
          </p:cNvPicPr>
          <p:nvPr/>
        </p:nvPicPr>
        <p:blipFill>
          <a:blip r:embed="rId3" cstate="print"/>
          <a:srcRect l="28750" r="22500"/>
          <a:stretch>
            <a:fillRect/>
          </a:stretch>
        </p:blipFill>
        <p:spPr bwMode="auto">
          <a:xfrm>
            <a:off x="3200400" y="1038225"/>
            <a:ext cx="2674620" cy="4105275"/>
          </a:xfrm>
          <a:prstGeom prst="rect">
            <a:avLst/>
          </a:prstGeom>
          <a:noFill/>
        </p:spPr>
      </p:pic>
      <p:pic>
        <p:nvPicPr>
          <p:cNvPr id="56324" name="Picture 4" descr="Image result for missed interception images"/>
          <p:cNvPicPr>
            <a:picLocks noChangeAspect="1" noChangeArrowheads="1"/>
          </p:cNvPicPr>
          <p:nvPr/>
        </p:nvPicPr>
        <p:blipFill>
          <a:blip r:embed="rId4" cstate="print"/>
          <a:srcRect l="20508" r="23437"/>
          <a:stretch>
            <a:fillRect/>
          </a:stretch>
        </p:blipFill>
        <p:spPr bwMode="auto">
          <a:xfrm>
            <a:off x="5759337" y="971550"/>
            <a:ext cx="3384663" cy="431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 result for preparing for super bowl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18"/>
            <a:ext cx="9179378" cy="5156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Gametime</a:t>
            </a:r>
            <a:r>
              <a:rPr lang="en-US" dirty="0" smtClean="0"/>
              <a:t>—Intangibles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79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Excuses—Too Cold to Work (20:4)</a:t>
            </a:r>
            <a:endParaRPr lang="en-US" dirty="0"/>
          </a:p>
        </p:txBody>
      </p:sp>
      <p:pic>
        <p:nvPicPr>
          <p:cNvPr id="22530" name="Picture 2" descr="Image result for snow football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64745"/>
            <a:ext cx="5638800" cy="4178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 Dangerous Out There (22:13)</a:t>
            </a:r>
            <a:endParaRPr lang="en-US" dirty="0"/>
          </a:p>
        </p:txBody>
      </p:sp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047750"/>
            <a:ext cx="7529512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Wants It More? (13:4)</a:t>
            </a:r>
            <a:endParaRPr lang="en-US" dirty="0"/>
          </a:p>
        </p:txBody>
      </p:sp>
      <p:pic>
        <p:nvPicPr>
          <p:cNvPr id="49154" name="Picture 2" descr="Image result for line of scrimmage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30" y="1276350"/>
            <a:ext cx="8922670" cy="3583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Desire (21:25)</a:t>
            </a:r>
            <a:endParaRPr lang="en-US" dirty="0"/>
          </a:p>
        </p:txBody>
      </p:sp>
      <p:pic>
        <p:nvPicPr>
          <p:cNvPr id="33794" name="Picture 2" descr="Image result for football player recovering fumble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00150"/>
            <a:ext cx="5348242" cy="376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Post-Game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Team (18:9)</a:t>
            </a:r>
            <a:endParaRPr lang="en-US" dirty="0"/>
          </a:p>
        </p:txBody>
      </p:sp>
      <p:pic>
        <p:nvPicPr>
          <p:cNvPr id="41986" name="Picture 2" descr="Image result for losing football team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47750"/>
            <a:ext cx="5054082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Winners and Losers (12:24)</a:t>
            </a:r>
            <a:endParaRPr lang="en-US" dirty="0"/>
          </a:p>
        </p:txBody>
      </p:sp>
      <p:pic>
        <p:nvPicPr>
          <p:cNvPr id="47106" name="Picture 2" descr="courtesy: theawesomeboston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19" y="1047750"/>
            <a:ext cx="5957454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594371"/>
          </a:xfrm>
        </p:spPr>
        <p:txBody>
          <a:bodyPr>
            <a:normAutofit/>
          </a:bodyPr>
          <a:lstStyle/>
          <a:p>
            <a:r>
              <a:rPr lang="en-US" dirty="0" smtClean="0"/>
              <a:t>LAZINESS VS. DILIGENCE</a:t>
            </a:r>
            <a:br>
              <a:rPr lang="en-US" dirty="0" smtClean="0"/>
            </a:br>
            <a:r>
              <a:rPr lang="en-US" dirty="0" smtClean="0"/>
              <a:t>IN THE </a:t>
            </a:r>
            <a:br>
              <a:rPr lang="en-US" dirty="0" smtClean="0"/>
            </a:br>
            <a:r>
              <a:rPr lang="en-US" dirty="0" smtClean="0"/>
              <a:t>SUPPER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2750"/>
            <a:ext cx="8229600" cy="17792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Which team is winning in your spiritual life???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LAZINESS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B050"/>
                </a:solidFill>
              </a:rPr>
              <a:t>DILIGENCE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7655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4400" i="1" dirty="0" smtClean="0"/>
              <a:t>Proverbs 19:24</a:t>
            </a:r>
          </a:p>
          <a:p>
            <a:endParaRPr lang="en-US" sz="2900" dirty="0" smtClean="0"/>
          </a:p>
          <a:p>
            <a:r>
              <a:rPr lang="en-US" sz="6300" dirty="0" smtClean="0"/>
              <a:t>THE SUPPER BOWL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supper bowl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47750"/>
            <a:ext cx="6636699" cy="44005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SUPPER BOWL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Laziness</a:t>
            </a:r>
            <a:endParaRPr lang="en-US" dirty="0"/>
          </a:p>
        </p:txBody>
      </p:sp>
      <p:pic>
        <p:nvPicPr>
          <p:cNvPr id="68610" name="Picture 2" descr="Image result for laziness diligence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76350"/>
            <a:ext cx="4762500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Diligence</a:t>
            </a:r>
            <a:endParaRPr lang="en-US" dirty="0"/>
          </a:p>
        </p:txBody>
      </p:sp>
      <p:pic>
        <p:nvPicPr>
          <p:cNvPr id="76802" name="Picture 2" descr="Image result for diligent lazy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52550"/>
            <a:ext cx="402336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ONE:</a:t>
            </a:r>
            <a:endParaRPr lang="en-US" dirty="0"/>
          </a:p>
        </p:txBody>
      </p:sp>
      <p:pic>
        <p:nvPicPr>
          <p:cNvPr id="44034" name="Picture 2" descr="Image result for laziness diligence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76349"/>
            <a:ext cx="4380878" cy="343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Image result for sloth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32600" cy="512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x9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0</TotalTime>
  <Words>147</Words>
  <Application>Microsoft Office PowerPoint</Application>
  <PresentationFormat>On-screen Show (16:9)</PresentationFormat>
  <Paragraphs>36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16x9</vt:lpstr>
      <vt:lpstr>Slide 1</vt:lpstr>
      <vt:lpstr>Slide 2</vt:lpstr>
      <vt:lpstr>Slide 3</vt:lpstr>
      <vt:lpstr>LAZINESS VS. DILIGENCE</vt:lpstr>
      <vt:lpstr>SUPPER BOWL</vt:lpstr>
      <vt:lpstr>Laziness</vt:lpstr>
      <vt:lpstr>Diligence</vt:lpstr>
      <vt:lpstr>CHECK ONE:</vt:lpstr>
      <vt:lpstr>Slide 9</vt:lpstr>
      <vt:lpstr>Slide 10</vt:lpstr>
      <vt:lpstr>UNLEVEL PLAYING FIELD</vt:lpstr>
      <vt:lpstr>Slide 12</vt:lpstr>
      <vt:lpstr>Slide 13</vt:lpstr>
      <vt:lpstr>Pre-game Preparation (6:6-11)</vt:lpstr>
      <vt:lpstr>Attention to Condition (27:23)</vt:lpstr>
      <vt:lpstr>Work Leads to Satisfaction (12:11)</vt:lpstr>
      <vt:lpstr>Gametime—Game Plan</vt:lpstr>
      <vt:lpstr>Implementing the Game Plan (21:15)</vt:lpstr>
      <vt:lpstr>Gametime—Passing Game</vt:lpstr>
      <vt:lpstr>Protection Breaking Down (24:30-34)</vt:lpstr>
      <vt:lpstr>Slide 21</vt:lpstr>
      <vt:lpstr>Great Hands (10:4)</vt:lpstr>
      <vt:lpstr>Burned by Drop (10:26)</vt:lpstr>
      <vt:lpstr>Gametime—Runnig Game</vt:lpstr>
      <vt:lpstr>What’s Ahead? (15:19)</vt:lpstr>
      <vt:lpstr>Gametime—DEFENSE </vt:lpstr>
      <vt:lpstr>Caught Napping (19:15; 20:13)</vt:lpstr>
      <vt:lpstr>Gametime—Both Sides of the Ball</vt:lpstr>
      <vt:lpstr>Missed Opportunities (12:27)</vt:lpstr>
      <vt:lpstr>Gametime—Intangibles </vt:lpstr>
      <vt:lpstr>Excuses—Too Cold to Work (20:4)</vt:lpstr>
      <vt:lpstr>Too Dangerous Out There (22:13)</vt:lpstr>
      <vt:lpstr>Who Wants It More? (13:4)</vt:lpstr>
      <vt:lpstr>More Than Desire (21:25)</vt:lpstr>
      <vt:lpstr>Post-Game</vt:lpstr>
      <vt:lpstr>Losing Team (18:9)</vt:lpstr>
      <vt:lpstr>Winners and Losers (12:24)</vt:lpstr>
      <vt:lpstr>LAZINESS VS. DILIGENCE IN THE  SUPPER BOWL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</cp:lastModifiedBy>
  <cp:revision>1</cp:revision>
  <dcterms:created xsi:type="dcterms:W3CDTF">2017-06-02T19:28:52Z</dcterms:created>
  <dcterms:modified xsi:type="dcterms:W3CDTF">2017-06-02T19:29:45Z</dcterms:modified>
</cp:coreProperties>
</file>