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92" d="100"/>
          <a:sy n="92" d="100"/>
        </p:scale>
        <p:origin x="-756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737372"/>
          </a:xfrm>
        </p:spPr>
        <p:txBody>
          <a:bodyPr/>
          <a:lstStyle/>
          <a:p>
            <a:r>
              <a:rPr lang="en-US" sz="6600" u="sng" dirty="0" smtClean="0"/>
              <a:t>PROVERBS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Wisdom for EVERYDAY life</a:t>
            </a:r>
          </a:p>
          <a:p>
            <a:pPr>
              <a:buNone/>
            </a:pPr>
            <a:r>
              <a:rPr lang="en-US" sz="3600" dirty="0" smtClean="0"/>
              <a:t>	 </a:t>
            </a:r>
            <a:r>
              <a:rPr lang="en-US" dirty="0" smtClean="0"/>
              <a:t>--practical application for real life situations</a:t>
            </a:r>
          </a:p>
          <a:p>
            <a:pPr>
              <a:buNone/>
            </a:pPr>
            <a:r>
              <a:rPr lang="en-US" dirty="0" smtClean="0"/>
              <a:t> 	--to know, to perceive, to receive, to give, to understand</a:t>
            </a:r>
          </a:p>
          <a:p>
            <a:pPr>
              <a:buNone/>
            </a:pPr>
            <a:r>
              <a:rPr lang="en-US" dirty="0" smtClean="0"/>
              <a:t>	--wisdom, instruction, words of understanding,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Wisdom for EVERYONE’S life</a:t>
            </a:r>
          </a:p>
          <a:p>
            <a:r>
              <a:rPr lang="en-US" sz="3600" dirty="0" smtClean="0"/>
              <a:t>Wisdom for EVERYDAY life</a:t>
            </a:r>
          </a:p>
          <a:p>
            <a:r>
              <a:rPr lang="en-US" sz="3600" dirty="0" smtClean="0"/>
              <a:t>Wisdom for EVERYWHERE life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73737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Discontinue use of </a:t>
            </a:r>
            <a:br>
              <a:rPr lang="en-US" sz="3600" dirty="0" smtClean="0"/>
            </a:br>
            <a:r>
              <a:rPr lang="en-US" sz="3600" dirty="0" smtClean="0"/>
              <a:t>exercise equipment </a:t>
            </a:r>
            <a:br>
              <a:rPr lang="en-US" sz="3600" dirty="0" smtClean="0"/>
            </a:br>
            <a:r>
              <a:rPr lang="en-US" sz="3600" dirty="0" smtClean="0"/>
              <a:t>at the first sign of discomfort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737372"/>
          </a:xfrm>
        </p:spPr>
        <p:txBody>
          <a:bodyPr/>
          <a:lstStyle/>
          <a:p>
            <a:r>
              <a:rPr lang="en-US" sz="6600" u="sng" dirty="0" smtClean="0"/>
              <a:t>PROVERBS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600" dirty="0" smtClean="0"/>
              <a:t>WISDOM FOR LIFE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Outline of Proverbs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1:1-7  Introduction</a:t>
            </a:r>
          </a:p>
          <a:p>
            <a:pPr>
              <a:buNone/>
            </a:pPr>
            <a:r>
              <a:rPr lang="en-US" dirty="0" smtClean="0"/>
              <a:t>1:8-9:18  “My son…”</a:t>
            </a:r>
          </a:p>
          <a:p>
            <a:pPr>
              <a:buNone/>
            </a:pPr>
            <a:r>
              <a:rPr lang="en-US" dirty="0" smtClean="0"/>
              <a:t>10:1-22:16  Proverbs of Solomon</a:t>
            </a:r>
          </a:p>
          <a:p>
            <a:pPr>
              <a:buNone/>
            </a:pPr>
            <a:r>
              <a:rPr lang="en-US" dirty="0" smtClean="0"/>
              <a:t>22:17-24:34  Words of the wise</a:t>
            </a:r>
          </a:p>
          <a:p>
            <a:pPr>
              <a:buNone/>
            </a:pPr>
            <a:r>
              <a:rPr lang="en-US" dirty="0" smtClean="0"/>
              <a:t>25:1-29:27  Proverbs of Solomon copied by Hezekiah’s men</a:t>
            </a:r>
          </a:p>
          <a:p>
            <a:pPr>
              <a:buNone/>
            </a:pPr>
            <a:r>
              <a:rPr lang="en-US" dirty="0" smtClean="0"/>
              <a:t>30:1-33  Words of </a:t>
            </a:r>
            <a:r>
              <a:rPr lang="en-US" dirty="0" err="1" smtClean="0"/>
              <a:t>Agur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31:1-31 Words of King </a:t>
            </a:r>
            <a:r>
              <a:rPr lang="en-US" dirty="0" err="1" smtClean="0"/>
              <a:t>Lemuel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Wisdom for EVERYONE’S life</a:t>
            </a:r>
          </a:p>
          <a:p>
            <a:pPr>
              <a:buNone/>
            </a:pPr>
            <a:r>
              <a:rPr lang="en-US" sz="36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managers.com/wp-content/uploads/2015/10/shark_tan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"/>
            <a:ext cx="9118600" cy="5129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u="sng" dirty="0" smtClean="0"/>
              <a:t>Wisdom for EVERYONE’S life</a:t>
            </a:r>
          </a:p>
          <a:p>
            <a:pPr>
              <a:buNone/>
            </a:pPr>
            <a:r>
              <a:rPr lang="en-US" sz="3600" dirty="0" smtClean="0"/>
              <a:t>	--simple</a:t>
            </a:r>
          </a:p>
          <a:p>
            <a:pPr>
              <a:buNone/>
            </a:pPr>
            <a:r>
              <a:rPr lang="en-US" sz="3600" dirty="0" smtClean="0"/>
              <a:t>	--youth</a:t>
            </a:r>
          </a:p>
          <a:p>
            <a:pPr>
              <a:buNone/>
            </a:pPr>
            <a:r>
              <a:rPr lang="en-US" sz="3600" dirty="0" smtClean="0"/>
              <a:t>	--wise person</a:t>
            </a:r>
          </a:p>
          <a:p>
            <a:pPr>
              <a:buNone/>
            </a:pPr>
            <a:r>
              <a:rPr lang="en-US" sz="3600" dirty="0" smtClean="0"/>
              <a:t>	--person of understanding</a:t>
            </a:r>
          </a:p>
          <a:p>
            <a:pPr>
              <a:buNone/>
            </a:pPr>
            <a:r>
              <a:rPr lang="en-US" sz="3600" dirty="0" smtClean="0"/>
              <a:t> 	--even a fool…</a:t>
            </a:r>
          </a:p>
          <a:p>
            <a:pPr>
              <a:buNone/>
            </a:pPr>
            <a:r>
              <a:rPr lang="en-US" sz="3600" dirty="0" smtClean="0"/>
              <a:t>**The wisdom of Proverbs is for YOU!!!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Wisdom for EVERYONE’S life</a:t>
            </a:r>
          </a:p>
          <a:p>
            <a:r>
              <a:rPr lang="en-US" sz="3600" dirty="0" smtClean="0"/>
              <a:t>Wisdom for EVERYDAY life</a:t>
            </a:r>
          </a:p>
          <a:p>
            <a:pPr>
              <a:buNone/>
            </a:pPr>
            <a:r>
              <a:rPr lang="en-US" sz="3600" dirty="0" smtClean="0"/>
              <a:t>	 </a:t>
            </a:r>
            <a:r>
              <a:rPr lang="en-US" dirty="0" smtClean="0"/>
              <a:t>--practical application for real life situations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40957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600" u="sng" dirty="0" smtClean="0"/>
              <a:t>Wisdom for EVERYDAY life—examples: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800" dirty="0" smtClean="0"/>
              <a:t>*handling temptation </a:t>
            </a:r>
          </a:p>
          <a:p>
            <a:pPr>
              <a:buNone/>
            </a:pPr>
            <a:r>
              <a:rPr lang="en-US" sz="3800" dirty="0" smtClean="0"/>
              <a:t>	*responding to discipline</a:t>
            </a:r>
          </a:p>
          <a:p>
            <a:pPr>
              <a:buNone/>
            </a:pPr>
            <a:r>
              <a:rPr lang="en-US" sz="3800" dirty="0" smtClean="0"/>
              <a:t>	*relating to different types of people</a:t>
            </a:r>
          </a:p>
          <a:p>
            <a:pPr>
              <a:buNone/>
            </a:pPr>
            <a:r>
              <a:rPr lang="en-US" sz="3800" dirty="0" smtClean="0"/>
              <a:t>	*immorality</a:t>
            </a:r>
          </a:p>
          <a:p>
            <a:pPr>
              <a:buNone/>
            </a:pPr>
            <a:r>
              <a:rPr lang="en-US" sz="3800" dirty="0" smtClean="0"/>
              <a:t>	*laziness</a:t>
            </a:r>
          </a:p>
          <a:p>
            <a:pPr>
              <a:buNone/>
            </a:pPr>
            <a:r>
              <a:rPr lang="en-US" sz="3800" dirty="0" smtClean="0"/>
              <a:t> 	*good business practices</a:t>
            </a:r>
          </a:p>
          <a:p>
            <a:pPr>
              <a:buNone/>
            </a:pPr>
            <a:r>
              <a:rPr lang="en-US" sz="3800" dirty="0" smtClean="0"/>
              <a:t>	*how to use your words to benefit others</a:t>
            </a:r>
          </a:p>
          <a:p>
            <a:pPr>
              <a:buNone/>
            </a:pPr>
            <a:r>
              <a:rPr lang="en-US" sz="3800" dirty="0" smtClean="0"/>
              <a:t>	*controlling your emotions</a:t>
            </a:r>
          </a:p>
          <a:p>
            <a:pPr>
              <a:buNone/>
            </a:pPr>
            <a:r>
              <a:rPr lang="en-US" sz="3800" dirty="0" smtClean="0"/>
              <a:t>	*dangers of alcohol</a:t>
            </a:r>
          </a:p>
          <a:p>
            <a:pPr>
              <a:buNone/>
            </a:pPr>
            <a:r>
              <a:rPr lang="en-US" sz="3800" dirty="0" smtClean="0"/>
              <a:t>	*raising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1</TotalTime>
  <Words>85</Words>
  <Application>Microsoft Office PowerPoint</Application>
  <PresentationFormat>On-screen Show (16:9)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16x9</vt:lpstr>
      <vt:lpstr>PROVERBS  </vt:lpstr>
      <vt:lpstr>Discontinue use of  exercise equipment  at the first sign of discomfort</vt:lpstr>
      <vt:lpstr>PROVERBS  WISDOM FOR LIFE</vt:lpstr>
      <vt:lpstr>Broad Outline of Proverbs</vt:lpstr>
      <vt:lpstr>PROVERBS</vt:lpstr>
      <vt:lpstr>Slide 6</vt:lpstr>
      <vt:lpstr>PROVERBS</vt:lpstr>
      <vt:lpstr>PROVERBS</vt:lpstr>
      <vt:lpstr>PROVERBS</vt:lpstr>
      <vt:lpstr>PROVERBS</vt:lpstr>
      <vt:lpstr>PROVERBS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PROVERBS  </dc:title>
  <dc:creator>Mark</dc:creator>
  <cp:lastModifiedBy>Mark</cp:lastModifiedBy>
  <cp:revision>1</cp:revision>
  <dcterms:created xsi:type="dcterms:W3CDTF">2016-03-16T22:02:29Z</dcterms:created>
  <dcterms:modified xsi:type="dcterms:W3CDTF">2016-03-16T22:04:15Z</dcterms:modified>
</cp:coreProperties>
</file>