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889771"/>
          </a:xfrm>
        </p:spPr>
        <p:txBody>
          <a:bodyPr>
            <a:normAutofit/>
          </a:bodyPr>
          <a:lstStyle/>
          <a:p>
            <a:r>
              <a:rPr lang="en-US" sz="9600" dirty="0" smtClean="0"/>
              <a:t>PRAYER WORKS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Earnestly sweating for </a:t>
            </a:r>
            <a:br>
              <a:rPr lang="en-US" dirty="0" smtClean="0"/>
            </a:br>
            <a:r>
              <a:rPr lang="en-US" dirty="0" smtClean="0"/>
              <a:t>the will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074670"/>
          </a:xfrm>
        </p:spPr>
        <p:txBody>
          <a:bodyPr/>
          <a:lstStyle/>
          <a:p>
            <a:r>
              <a:rPr lang="en-US" dirty="0" err="1" smtClean="0"/>
              <a:t>Lk</a:t>
            </a:r>
            <a:r>
              <a:rPr lang="en-US" dirty="0" smtClean="0"/>
              <a:t> 22:40-45</a:t>
            </a:r>
          </a:p>
          <a:p>
            <a:r>
              <a:rPr lang="en-US" dirty="0" smtClean="0"/>
              <a:t>Jesus Christ</a:t>
            </a:r>
          </a:p>
          <a:p>
            <a:pPr>
              <a:buNone/>
            </a:pPr>
            <a:r>
              <a:rPr lang="en-US" dirty="0" smtClean="0"/>
              <a:t>	--agony</a:t>
            </a:r>
          </a:p>
          <a:p>
            <a:pPr>
              <a:buNone/>
            </a:pPr>
            <a:r>
              <a:rPr lang="en-US" dirty="0" smtClean="0"/>
              <a:t>	--more earnestly</a:t>
            </a:r>
          </a:p>
          <a:p>
            <a:pPr>
              <a:buNone/>
            </a:pPr>
            <a:r>
              <a:rPr lang="en-US" dirty="0" smtClean="0"/>
              <a:t>	--sweat like great drops of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s://upload.wikimedia.org/wikipedia/commons/c/cd/Hematohidrosis-Indian-Journal-Dermatology-Dermatol-2013-58-6-478-119964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27" y="0"/>
            <a:ext cx="711311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Corporately persevering for </a:t>
            </a:r>
            <a:br>
              <a:rPr lang="en-US" dirty="0" smtClean="0"/>
            </a:br>
            <a:r>
              <a:rPr lang="en-US" dirty="0" smtClean="0"/>
              <a:t>the intervention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150870"/>
          </a:xfrm>
        </p:spPr>
        <p:txBody>
          <a:bodyPr/>
          <a:lstStyle/>
          <a:p>
            <a:r>
              <a:rPr lang="en-US" dirty="0" smtClean="0"/>
              <a:t>Acts 12:5,12; Colossians 4:2; Romans 15:3</a:t>
            </a:r>
          </a:p>
          <a:p>
            <a:r>
              <a:rPr lang="en-US" dirty="0" smtClean="0"/>
              <a:t>New Testament local churches</a:t>
            </a:r>
          </a:p>
          <a:p>
            <a:pPr>
              <a:buNone/>
            </a:pPr>
            <a:r>
              <a:rPr lang="en-US" dirty="0" smtClean="0"/>
              <a:t>	--Jerusalem</a:t>
            </a:r>
          </a:p>
          <a:p>
            <a:pPr>
              <a:buNone/>
            </a:pPr>
            <a:r>
              <a:rPr lang="en-US" dirty="0" smtClean="0"/>
              <a:t>	--</a:t>
            </a:r>
            <a:r>
              <a:rPr lang="en-US" dirty="0" err="1" smtClean="0"/>
              <a:t>Colosse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Continue </a:t>
            </a:r>
            <a:r>
              <a:rPr lang="en-US" u="sng" dirty="0" smtClean="0"/>
              <a:t>earnestly in prayer</a:t>
            </a:r>
            <a:r>
              <a:rPr lang="en-US" dirty="0" smtClean="0"/>
              <a:t>, being </a:t>
            </a:r>
            <a:r>
              <a:rPr lang="en-US" u="sng" dirty="0" smtClean="0"/>
              <a:t>vigilant</a:t>
            </a:r>
            <a:r>
              <a:rPr lang="en-US" dirty="0" smtClean="0"/>
              <a:t> in it with thanksgiving; meanwhile praying also </a:t>
            </a:r>
            <a:r>
              <a:rPr lang="en-US" u="sng" dirty="0" smtClean="0"/>
              <a:t>for us</a:t>
            </a:r>
            <a:r>
              <a:rPr lang="en-US" dirty="0" smtClean="0"/>
              <a:t>, that God would open to us a door for the word, to speak the mystery of Christ, for which I am also in chains, that I may make it manifest, as I ought to speak.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Colossians 4:2-4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Romans 12:12  </a:t>
            </a:r>
            <a:r>
              <a:rPr lang="en-US" dirty="0" smtClean="0"/>
              <a:t>rejoicing in hope, patient in tribulation, </a:t>
            </a:r>
            <a:r>
              <a:rPr lang="en-US" u="sng" dirty="0" smtClean="0"/>
              <a:t>continuing steadfastly in prayer</a:t>
            </a:r>
            <a:r>
              <a:rPr lang="en-US" dirty="0" smtClean="0"/>
              <a:t>;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i="1" dirty="0" smtClean="0"/>
              <a:t>Romans 15:30-32  </a:t>
            </a:r>
            <a:r>
              <a:rPr lang="en-US" dirty="0" smtClean="0"/>
              <a:t>Now I beg you, brethren, through the Lord Jesus Christ, and through the love of the Spirit, that you </a:t>
            </a:r>
            <a:r>
              <a:rPr lang="en-US" u="sng" dirty="0" smtClean="0"/>
              <a:t>strive together with me in prayers to God for me</a:t>
            </a:r>
            <a:r>
              <a:rPr lang="en-US" dirty="0" smtClean="0"/>
              <a:t>, that I may be delivered from those in Judea who do not believe, and that my service for Jerusalem may be acceptable to the saints, that I may come to you with joy by the will of God, and may be refreshed together with you.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Corporately persevering for </a:t>
            </a:r>
            <a:br>
              <a:rPr lang="en-US" dirty="0" smtClean="0"/>
            </a:br>
            <a:r>
              <a:rPr lang="en-US" dirty="0" smtClean="0"/>
              <a:t>the intervention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150870"/>
          </a:xfrm>
        </p:spPr>
        <p:txBody>
          <a:bodyPr/>
          <a:lstStyle/>
          <a:p>
            <a:r>
              <a:rPr lang="en-US" dirty="0" smtClean="0"/>
              <a:t>Acts 12:5,12; Colossians 4:2; Romans 15:3</a:t>
            </a:r>
          </a:p>
          <a:p>
            <a:r>
              <a:rPr lang="en-US" dirty="0" smtClean="0"/>
              <a:t>New Testament local churches</a:t>
            </a:r>
          </a:p>
          <a:p>
            <a:pPr>
              <a:buNone/>
            </a:pPr>
            <a:r>
              <a:rPr lang="en-US" dirty="0" smtClean="0"/>
              <a:t>	--Jerusalem</a:t>
            </a:r>
          </a:p>
          <a:p>
            <a:pPr>
              <a:buNone/>
            </a:pPr>
            <a:r>
              <a:rPr lang="en-US" dirty="0" smtClean="0"/>
              <a:t>	--</a:t>
            </a:r>
            <a:r>
              <a:rPr lang="en-US" dirty="0" err="1" smtClean="0"/>
              <a:t>Colosse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“Prayer is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Boldly appealing to the character of God</a:t>
            </a:r>
            <a:endParaRPr lang="en-US" sz="2000" dirty="0" smtClean="0"/>
          </a:p>
          <a:p>
            <a:r>
              <a:rPr lang="en-US" dirty="0" smtClean="0"/>
              <a:t>Tenaciously requesting the blessing of God</a:t>
            </a:r>
            <a:endParaRPr lang="en-US" sz="2000" dirty="0" smtClean="0"/>
          </a:p>
          <a:p>
            <a:r>
              <a:rPr lang="en-US" dirty="0" smtClean="0"/>
              <a:t>Humbly pleading for the action of God</a:t>
            </a:r>
            <a:endParaRPr lang="en-US" sz="2000" dirty="0" smtClean="0"/>
          </a:p>
          <a:p>
            <a:r>
              <a:rPr lang="en-US" dirty="0" smtClean="0"/>
              <a:t>Actively identifying with the need before God</a:t>
            </a:r>
          </a:p>
          <a:p>
            <a:r>
              <a:rPr lang="en-US" dirty="0" smtClean="0"/>
              <a:t>Emotionally seeking the mercy of God</a:t>
            </a:r>
          </a:p>
          <a:p>
            <a:r>
              <a:rPr lang="en-US" dirty="0" smtClean="0"/>
              <a:t>Earnestly sweating for the will of God</a:t>
            </a:r>
          </a:p>
          <a:p>
            <a:r>
              <a:rPr lang="en-US" dirty="0" smtClean="0"/>
              <a:t>Corporately persevering for the intervention of God</a:t>
            </a:r>
          </a:p>
          <a:p>
            <a:endParaRPr lang="en-US" dirty="0"/>
          </a:p>
        </p:txBody>
      </p:sp>
      <p:pic>
        <p:nvPicPr>
          <p:cNvPr id="4" name="Picture 2" descr="http://killingthebreeze.com/wp-content/uploads/2015/10/Men-at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“Prayer is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820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Boldly appealing to the character of God</a:t>
            </a:r>
            <a:endParaRPr lang="en-US" sz="2000" dirty="0" smtClean="0"/>
          </a:p>
          <a:p>
            <a:r>
              <a:rPr lang="en-US" dirty="0" smtClean="0"/>
              <a:t>Tenaciously requesting the blessing of God</a:t>
            </a:r>
            <a:endParaRPr lang="en-US" sz="2000" dirty="0" smtClean="0"/>
          </a:p>
          <a:p>
            <a:r>
              <a:rPr lang="en-US" dirty="0" smtClean="0"/>
              <a:t>Humbly pleading for the action of God</a:t>
            </a:r>
            <a:endParaRPr lang="en-US" sz="2000" dirty="0" smtClean="0"/>
          </a:p>
          <a:p>
            <a:r>
              <a:rPr lang="en-US" dirty="0" smtClean="0"/>
              <a:t>Actively identifying with the need before God</a:t>
            </a:r>
          </a:p>
          <a:p>
            <a:r>
              <a:rPr lang="en-US" dirty="0" smtClean="0"/>
              <a:t>Emotionally seeking the mercy of God</a:t>
            </a:r>
          </a:p>
          <a:p>
            <a:r>
              <a:rPr lang="en-US" dirty="0" smtClean="0"/>
              <a:t>Earnestly sweating for the will of God</a:t>
            </a:r>
          </a:p>
          <a:p>
            <a:r>
              <a:rPr lang="en-US" dirty="0" smtClean="0"/>
              <a:t>Corporately persevering for the intervention of God</a:t>
            </a:r>
          </a:p>
          <a:p>
            <a:r>
              <a:rPr lang="en-US" dirty="0" smtClean="0"/>
              <a:t>Fervently laboring for maturity in God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41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Fervently laboring for </a:t>
            </a:r>
            <a:br>
              <a:rPr lang="en-US" dirty="0" smtClean="0"/>
            </a:br>
            <a:r>
              <a:rPr lang="en-US" dirty="0" smtClean="0"/>
              <a:t>maturity in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150870"/>
          </a:xfrm>
        </p:spPr>
        <p:txBody>
          <a:bodyPr/>
          <a:lstStyle/>
          <a:p>
            <a:r>
              <a:rPr lang="en-US" dirty="0" smtClean="0"/>
              <a:t>Colossians 4:12</a:t>
            </a:r>
          </a:p>
          <a:p>
            <a:r>
              <a:rPr lang="en-US" dirty="0" err="1" smtClean="0"/>
              <a:t>Epaphras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--laboring fervently</a:t>
            </a:r>
          </a:p>
          <a:p>
            <a:pPr>
              <a:buNone/>
            </a:pPr>
            <a:r>
              <a:rPr lang="en-US" dirty="0" smtClean="0"/>
              <a:t>	--great zeal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“Prayer is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820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Boldly appealing to the character of God </a:t>
            </a:r>
            <a:r>
              <a:rPr lang="en-US" dirty="0" smtClean="0">
                <a:solidFill>
                  <a:srgbClr val="FF0000"/>
                </a:solidFill>
              </a:rPr>
              <a:t>(Abraham)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Tenaciously requesting the blessing of God </a:t>
            </a:r>
            <a:r>
              <a:rPr lang="en-US" dirty="0" smtClean="0">
                <a:solidFill>
                  <a:srgbClr val="FFFF00"/>
                </a:solidFill>
              </a:rPr>
              <a:t>(Jacob)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Humbly pleading for the action of God </a:t>
            </a:r>
            <a:r>
              <a:rPr lang="en-US" dirty="0" smtClean="0">
                <a:solidFill>
                  <a:srgbClr val="92D050"/>
                </a:solidFill>
              </a:rPr>
              <a:t>(Daniel)</a:t>
            </a:r>
            <a:endParaRPr lang="en-US" sz="2000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Actively identifying with the need before God   						                  </a:t>
            </a:r>
            <a:r>
              <a:rPr lang="en-US" dirty="0" smtClean="0">
                <a:solidFill>
                  <a:srgbClr val="00B0F0"/>
                </a:solidFill>
              </a:rPr>
              <a:t>(Elijah)</a:t>
            </a:r>
          </a:p>
          <a:p>
            <a:r>
              <a:rPr lang="en-US" dirty="0" smtClean="0"/>
              <a:t>Emotionally seeking the mercy of God </a:t>
            </a:r>
            <a:r>
              <a:rPr lang="en-US" dirty="0" smtClean="0">
                <a:solidFill>
                  <a:srgbClr val="FF0000"/>
                </a:solidFill>
              </a:rPr>
              <a:t>(Ezra)</a:t>
            </a:r>
          </a:p>
          <a:p>
            <a:r>
              <a:rPr lang="en-US" dirty="0" smtClean="0"/>
              <a:t>Earnestly sweating for the will of God </a:t>
            </a:r>
            <a:r>
              <a:rPr lang="en-US" dirty="0" smtClean="0">
                <a:solidFill>
                  <a:srgbClr val="FFFF00"/>
                </a:solidFill>
              </a:rPr>
              <a:t>(Jesus Christ)</a:t>
            </a:r>
          </a:p>
          <a:p>
            <a:r>
              <a:rPr lang="en-US" dirty="0" smtClean="0"/>
              <a:t>Corporately persevering for the intervention of God   					    </a:t>
            </a:r>
            <a:r>
              <a:rPr lang="en-US" dirty="0" smtClean="0">
                <a:solidFill>
                  <a:srgbClr val="92D050"/>
                </a:solidFill>
              </a:rPr>
              <a:t>(NT local churches)</a:t>
            </a:r>
          </a:p>
          <a:p>
            <a:r>
              <a:rPr lang="en-US" dirty="0" smtClean="0"/>
              <a:t>Fervently laboring for maturity in God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Epaphras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ELECTIONS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PRAY</a:t>
            </a:r>
          </a:p>
          <a:p>
            <a:pPr algn="ctr">
              <a:buNone/>
            </a:pPr>
            <a:r>
              <a:rPr lang="en-US" sz="4000" dirty="0" smtClean="0"/>
              <a:t>BE INFORMED </a:t>
            </a:r>
          </a:p>
          <a:p>
            <a:pPr algn="ctr">
              <a:buNone/>
            </a:pPr>
            <a:r>
              <a:rPr lang="en-US" sz="4000" dirty="0" smtClean="0"/>
              <a:t>PRAY</a:t>
            </a:r>
          </a:p>
          <a:p>
            <a:pPr algn="ctr">
              <a:buNone/>
            </a:pPr>
            <a:r>
              <a:rPr lang="en-US" sz="4000" dirty="0" smtClean="0"/>
              <a:t>VOTE</a:t>
            </a:r>
          </a:p>
          <a:p>
            <a:pPr algn="ctr">
              <a:buNone/>
            </a:pPr>
            <a:r>
              <a:rPr lang="en-US" sz="4000" dirty="0" smtClean="0"/>
              <a:t>PRAY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Good work ethic in prayer requires 3-D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074670"/>
          </a:xfrm>
        </p:spPr>
        <p:txBody>
          <a:bodyPr>
            <a:normAutofit fontScale="85000" lnSpcReduction="10000"/>
          </a:bodyPr>
          <a:lstStyle/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DESIRE</a:t>
            </a:r>
          </a:p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DETERMINATION</a:t>
            </a:r>
          </a:p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DISCIPLINE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17972"/>
          </a:xfrm>
        </p:spPr>
        <p:txBody>
          <a:bodyPr>
            <a:normAutofit/>
          </a:bodyPr>
          <a:lstStyle/>
          <a:p>
            <a:r>
              <a:rPr lang="en-US" dirty="0" smtClean="0"/>
              <a:t>Desire = Motivation</a:t>
            </a:r>
            <a:endParaRPr lang="en-US" dirty="0"/>
          </a:p>
        </p:txBody>
      </p:sp>
      <p:pic>
        <p:nvPicPr>
          <p:cNvPr id="1026" name="Picture 2" descr="https://s-media-cache-ak0.pinimg.com/564x/9a/67/4d/9a674d82dd2d77b9fadb1031d4bf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58566"/>
            <a:ext cx="3484958" cy="4084934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commons/0/0c/Mug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5255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= decision to act</a:t>
            </a:r>
            <a:endParaRPr lang="en-US" dirty="0"/>
          </a:p>
        </p:txBody>
      </p:sp>
      <p:pic>
        <p:nvPicPr>
          <p:cNvPr id="54274" name="Picture 2" descr="http://www.htgdominos.com/assets/images/inspiration_poster_determination.png"/>
          <p:cNvPicPr>
            <a:picLocks noChangeAspect="1" noChangeArrowheads="1"/>
          </p:cNvPicPr>
          <p:nvPr/>
        </p:nvPicPr>
        <p:blipFill>
          <a:blip r:embed="rId2" cstate="print"/>
          <a:srcRect t="6667" b="20000"/>
          <a:stretch>
            <a:fillRect/>
          </a:stretch>
        </p:blipFill>
        <p:spPr bwMode="auto">
          <a:xfrm>
            <a:off x="1979527" y="819150"/>
            <a:ext cx="441608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= perseverance</a:t>
            </a:r>
            <a:endParaRPr lang="en-US" dirty="0"/>
          </a:p>
        </p:txBody>
      </p:sp>
      <p:pic>
        <p:nvPicPr>
          <p:cNvPr id="55298" name="Picture 2" descr="https://i.ytimg.com/vi/2rt9An2OaD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71550"/>
            <a:ext cx="7416799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Good work ethic in prayer requires 3-D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074670"/>
          </a:xfrm>
        </p:spPr>
        <p:txBody>
          <a:bodyPr>
            <a:normAutofit fontScale="85000" lnSpcReduction="10000"/>
          </a:bodyPr>
          <a:lstStyle/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DESIRE</a:t>
            </a:r>
          </a:p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DETERMINATION</a:t>
            </a:r>
          </a:p>
          <a:p>
            <a:pPr marL="1280160" indent="-1143000">
              <a:buFont typeface="Wingdings" pitchFamily="2" charset="2"/>
              <a:buChar char="Ø"/>
            </a:pPr>
            <a:r>
              <a:rPr lang="en-US" sz="6600" dirty="0" smtClean="0"/>
              <a:t>DISCIPLINE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bprayerworks.files.wordpress.com/2013/12/prayer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56536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14751"/>
            <a:ext cx="5943600" cy="12954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IN 2016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ELECTIONS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PRAY</a:t>
            </a:r>
          </a:p>
          <a:p>
            <a:pPr algn="ctr">
              <a:buNone/>
            </a:pPr>
            <a:r>
              <a:rPr lang="en-US" sz="4000" dirty="0" smtClean="0"/>
              <a:t>BE INFORMED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PRAY</a:t>
            </a:r>
          </a:p>
          <a:p>
            <a:pPr algn="ctr">
              <a:buNone/>
            </a:pPr>
            <a:r>
              <a:rPr lang="en-US" sz="4000" dirty="0" smtClean="0"/>
              <a:t>VOTE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PRAY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fotoshow.com.ph/images/fototees/t-shirt%20designs/Prayer%20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5"/>
            <a:ext cx="9137065" cy="409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1508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PRAYER DOES WORK</a:t>
            </a:r>
          </a:p>
          <a:p>
            <a:pPr algn="ctr">
              <a:buNone/>
            </a:pPr>
            <a:r>
              <a:rPr lang="en-US" sz="6000" dirty="0" smtClean="0"/>
              <a:t>PRAYER IS WORK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 DOES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/>
              <a:t>“The effective, fervent prayer </a:t>
            </a:r>
          </a:p>
          <a:p>
            <a:pPr algn="ctr">
              <a:buNone/>
            </a:pPr>
            <a:r>
              <a:rPr lang="en-US" sz="3600" dirty="0" smtClean="0"/>
              <a:t>of a righteous man </a:t>
            </a:r>
          </a:p>
          <a:p>
            <a:pPr algn="ctr">
              <a:buNone/>
            </a:pPr>
            <a:r>
              <a:rPr lang="en-US" sz="3600" dirty="0" smtClean="0"/>
              <a:t>avails much.” </a:t>
            </a:r>
          </a:p>
          <a:p>
            <a:pPr algn="ctr">
              <a:buNone/>
            </a:pPr>
            <a:r>
              <a:rPr lang="en-US" sz="3200" i="1" dirty="0" smtClean="0"/>
              <a:t>(James 5:16b)</a:t>
            </a:r>
            <a:endParaRPr lang="en-US" sz="3200" dirty="0" smtClean="0"/>
          </a:p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Prayer accomplishes an abundance!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066799"/>
          </a:xfrm>
        </p:spPr>
        <p:txBody>
          <a:bodyPr>
            <a:noAutofit/>
          </a:bodyPr>
          <a:lstStyle/>
          <a:p>
            <a:r>
              <a:rPr lang="en-US" sz="6000" dirty="0" smtClean="0"/>
              <a:t>PRAYER IS WORK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2922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HISTORY of “Prayer is Work”</a:t>
            </a:r>
          </a:p>
          <a:p>
            <a:r>
              <a:rPr lang="en-US" sz="4000" dirty="0" smtClean="0"/>
              <a:t>MYSTERY of “Prayer is Work”</a:t>
            </a:r>
          </a:p>
          <a:p>
            <a:r>
              <a:rPr lang="en-US" sz="4000" dirty="0" smtClean="0"/>
              <a:t>MASTERY of “Prayer is Work”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458200" cy="857250"/>
          </a:xfrm>
        </p:spPr>
        <p:txBody>
          <a:bodyPr/>
          <a:lstStyle/>
          <a:p>
            <a:pPr algn="l"/>
            <a:r>
              <a:rPr lang="en-US" dirty="0" smtClean="0"/>
              <a:t>     Pray-</a:t>
            </a:r>
            <a:r>
              <a:rPr lang="en-US" dirty="0" err="1" smtClean="0"/>
              <a:t>ers</a:t>
            </a:r>
            <a:r>
              <a:rPr lang="en-US" dirty="0" smtClean="0"/>
              <a:t>           at Work</a:t>
            </a:r>
            <a:endParaRPr lang="en-US" dirty="0"/>
          </a:p>
        </p:txBody>
      </p:sp>
      <p:pic>
        <p:nvPicPr>
          <p:cNvPr id="57348" name="Picture 4" descr="http://www.clker.com/cliparts/c/9/4/0/12361970081368466730empty%20yellow%20triang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715000" cy="5029201"/>
          </a:xfrm>
          <a:prstGeom prst="rect">
            <a:avLst/>
          </a:prstGeom>
          <a:noFill/>
        </p:spPr>
      </p:pic>
      <p:pic>
        <p:nvPicPr>
          <p:cNvPr id="5" name="Picture 2" descr="Image result for silhouette person praying"/>
          <p:cNvPicPr>
            <a:picLocks noChangeAspect="1" noChangeArrowheads="1"/>
          </p:cNvPicPr>
          <p:nvPr/>
        </p:nvPicPr>
        <p:blipFill>
          <a:blip r:embed="rId3" cstate="print"/>
          <a:srcRect l="8533" r="8533"/>
          <a:stretch>
            <a:fillRect/>
          </a:stretch>
        </p:blipFill>
        <p:spPr bwMode="auto">
          <a:xfrm>
            <a:off x="3276600" y="2266950"/>
            <a:ext cx="1777379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“Prayer is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3886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Boldly appealing to the character of God (Abraham)</a:t>
            </a:r>
          </a:p>
          <a:p>
            <a:r>
              <a:rPr lang="en-US" sz="2600" dirty="0" smtClean="0"/>
              <a:t>Tenaciously requesting the blessing of God (Jacob)</a:t>
            </a:r>
          </a:p>
          <a:p>
            <a:r>
              <a:rPr lang="en-US" sz="2600" dirty="0" smtClean="0"/>
              <a:t>Humbly pleading for the action of God (Daniel)</a:t>
            </a:r>
          </a:p>
          <a:p>
            <a:r>
              <a:rPr lang="en-US" sz="2600" dirty="0" smtClean="0"/>
              <a:t>Actively identifying with the need before God (Elijah)</a:t>
            </a:r>
          </a:p>
          <a:p>
            <a:r>
              <a:rPr lang="en-US" sz="2600" dirty="0" smtClean="0"/>
              <a:t>Emotionally seeking the mercy of God (Ezra)</a:t>
            </a:r>
          </a:p>
          <a:p>
            <a:r>
              <a:rPr lang="en-US" dirty="0" smtClean="0"/>
              <a:t>Earnestly sweating for the will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391</Words>
  <Application>Microsoft Office PowerPoint</Application>
  <PresentationFormat>On-screen Show (16:9)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16x9</vt:lpstr>
      <vt:lpstr>PRAYER WORKS</vt:lpstr>
      <vt:lpstr>2016 ELECTIONS</vt:lpstr>
      <vt:lpstr>2016 ELECTIONS</vt:lpstr>
      <vt:lpstr>Slide 4</vt:lpstr>
      <vt:lpstr>PRAYER WORKS</vt:lpstr>
      <vt:lpstr>Prayer DOES Work</vt:lpstr>
      <vt:lpstr>PRAYER IS WORK</vt:lpstr>
      <vt:lpstr>     Pray-ers           at Work</vt:lpstr>
      <vt:lpstr>MASTERY of “Prayer is Work”</vt:lpstr>
      <vt:lpstr>Earnestly sweating for  the will of God</vt:lpstr>
      <vt:lpstr>Slide 11</vt:lpstr>
      <vt:lpstr>Corporately persevering for  the intervention of God</vt:lpstr>
      <vt:lpstr>Colosse</vt:lpstr>
      <vt:lpstr>Rome</vt:lpstr>
      <vt:lpstr>Corporately persevering for  the intervention of God</vt:lpstr>
      <vt:lpstr>MASTERY of “Prayer is Work”</vt:lpstr>
      <vt:lpstr>MASTERY of “Prayer is Work”</vt:lpstr>
      <vt:lpstr>Fervently laboring for  maturity in God</vt:lpstr>
      <vt:lpstr>MASTERY of “Prayer is Work”</vt:lpstr>
      <vt:lpstr>Good work ethic in prayer requires 3-D</vt:lpstr>
      <vt:lpstr>Desire = Motivation</vt:lpstr>
      <vt:lpstr>Determination = decision to act</vt:lpstr>
      <vt:lpstr>Discipline = perseverance</vt:lpstr>
      <vt:lpstr>Good work ethic in prayer requires 3-D</vt:lpstr>
      <vt:lpstr>IN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WORKS</dc:title>
  <dc:creator>Mark</dc:creator>
  <cp:lastModifiedBy>Mark</cp:lastModifiedBy>
  <cp:revision>1</cp:revision>
  <dcterms:created xsi:type="dcterms:W3CDTF">2016-03-16T21:48:26Z</dcterms:created>
  <dcterms:modified xsi:type="dcterms:W3CDTF">2016-03-16T21:49:12Z</dcterms:modified>
</cp:coreProperties>
</file>