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92" d="100"/>
          <a:sy n="92" d="100"/>
        </p:scale>
        <p:origin x="-756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E46659C-12AC-4732-B53B-06AC8D1BF764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airplanebasic.com/showthread.php/true-life-church-how-to-survive-the-end-of-the-world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ennylivingston.com/wp-content/uploads/2015/01/DESTRUCTION-AHEAD-1170x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350"/>
            <a:ext cx="9150017" cy="29718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56235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Luke 21:5-36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DESTRUCTION 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Prophecy of the Destruction (v.5-7)</a:t>
            </a:r>
          </a:p>
          <a:p>
            <a:r>
              <a:rPr lang="en-US" dirty="0" smtClean="0"/>
              <a:t>Prelude to the Destruction (v.8-19)</a:t>
            </a:r>
          </a:p>
          <a:p>
            <a:r>
              <a:rPr lang="en-US" dirty="0" smtClean="0"/>
              <a:t>Particulars of the Destruction (v.20-24)</a:t>
            </a:r>
          </a:p>
          <a:p>
            <a:r>
              <a:rPr lang="en-US" dirty="0" smtClean="0"/>
              <a:t>Parallels to the Destruction (v.25-26)</a:t>
            </a:r>
          </a:p>
          <a:p>
            <a:r>
              <a:rPr lang="en-US" dirty="0" smtClean="0"/>
              <a:t>Prospect after the Destruction (v.27-28)</a:t>
            </a:r>
          </a:p>
          <a:p>
            <a:r>
              <a:rPr lang="en-US" dirty="0" smtClean="0"/>
              <a:t>Parable about the Destruction (v.29-33)</a:t>
            </a:r>
          </a:p>
          <a:p>
            <a:r>
              <a:rPr lang="en-US" dirty="0" smtClean="0"/>
              <a:t>Preparation for the Destruction (v.34-36)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385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COMING OF THE LORD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66751"/>
            <a:ext cx="4040188" cy="457199"/>
          </a:xfrm>
        </p:spPr>
        <p:txBody>
          <a:bodyPr>
            <a:normAutofit fontScale="47500" lnSpcReduction="20000"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       RAPTURE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800" y="1047750"/>
            <a:ext cx="4192588" cy="3886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000" dirty="0" smtClean="0"/>
              <a:t>-TO THE </a:t>
            </a:r>
            <a:r>
              <a:rPr lang="en-US" sz="2000" u="sng" dirty="0" smtClean="0"/>
              <a:t>AIR</a:t>
            </a:r>
            <a:endParaRPr lang="en-US" sz="3000" u="sng" dirty="0" smtClean="0"/>
          </a:p>
          <a:p>
            <a:pPr>
              <a:buNone/>
            </a:pPr>
            <a:r>
              <a:rPr lang="en-US" sz="2000" dirty="0" smtClean="0"/>
              <a:t>-</a:t>
            </a:r>
            <a:r>
              <a:rPr lang="en-US" sz="2000" u="sng" dirty="0" smtClean="0"/>
              <a:t>FOR</a:t>
            </a:r>
            <a:r>
              <a:rPr lang="en-US" sz="2000" dirty="0" smtClean="0"/>
              <a:t> HIS SAINTS </a:t>
            </a:r>
          </a:p>
          <a:p>
            <a:pPr>
              <a:buNone/>
            </a:pPr>
            <a:r>
              <a:rPr lang="en-US" sz="2000" dirty="0" smtClean="0"/>
              <a:t>-TO </a:t>
            </a:r>
            <a:r>
              <a:rPr lang="en-US" sz="2000" u="sng" dirty="0" smtClean="0"/>
              <a:t>BLESS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-</a:t>
            </a:r>
            <a:r>
              <a:rPr lang="en-US" sz="2000" u="sng" dirty="0" smtClean="0"/>
              <a:t>BELIEVERS</a:t>
            </a:r>
            <a:r>
              <a:rPr lang="en-US" sz="2000" dirty="0" smtClean="0"/>
              <a:t> ASCEND</a:t>
            </a:r>
          </a:p>
          <a:p>
            <a:pPr>
              <a:buNone/>
            </a:pPr>
            <a:r>
              <a:rPr lang="en-US" sz="2000" dirty="0" smtClean="0"/>
              <a:t>-BELIEVERS </a:t>
            </a:r>
            <a:r>
              <a:rPr lang="en-US" sz="2000" u="sng" dirty="0" smtClean="0"/>
              <a:t>DEPART</a:t>
            </a:r>
            <a:r>
              <a:rPr lang="en-US" sz="2000" dirty="0" smtClean="0"/>
              <a:t> EARTH</a:t>
            </a:r>
          </a:p>
          <a:p>
            <a:pPr>
              <a:buNone/>
            </a:pPr>
            <a:r>
              <a:rPr lang="en-US" sz="2000" dirty="0" smtClean="0"/>
              <a:t>-ONLY </a:t>
            </a:r>
            <a:r>
              <a:rPr lang="en-US" sz="2000" u="sng" dirty="0" smtClean="0"/>
              <a:t>HIS OWN </a:t>
            </a:r>
            <a:r>
              <a:rPr lang="en-US" sz="2000" dirty="0" smtClean="0"/>
              <a:t>SEE HIM</a:t>
            </a:r>
          </a:p>
          <a:p>
            <a:pPr>
              <a:buNone/>
            </a:pPr>
            <a:r>
              <a:rPr lang="en-US" sz="2000" dirty="0" smtClean="0"/>
              <a:t>-</a:t>
            </a:r>
            <a:r>
              <a:rPr lang="en-US" sz="2000" u="sng" dirty="0" smtClean="0"/>
              <a:t>BEFORE</a:t>
            </a:r>
            <a:r>
              <a:rPr lang="en-US" sz="2000" dirty="0" smtClean="0"/>
              <a:t> TRIBULATION</a:t>
            </a:r>
          </a:p>
          <a:p>
            <a:pPr>
              <a:buNone/>
            </a:pPr>
            <a:r>
              <a:rPr lang="en-US" sz="2000" dirty="0" smtClean="0"/>
              <a:t>-</a:t>
            </a:r>
            <a:r>
              <a:rPr lang="en-US" sz="2000" u="sng" dirty="0" smtClean="0"/>
              <a:t>NO MENTION </a:t>
            </a:r>
            <a:r>
              <a:rPr lang="en-US" sz="2000" dirty="0" smtClean="0"/>
              <a:t> OF KINGDOM</a:t>
            </a:r>
          </a:p>
          <a:p>
            <a:pPr>
              <a:buNone/>
            </a:pPr>
            <a:r>
              <a:rPr lang="en-US" sz="2000" dirty="0" smtClean="0"/>
              <a:t>-</a:t>
            </a:r>
            <a:r>
              <a:rPr lang="en-US" sz="2000" u="sng" dirty="0" smtClean="0"/>
              <a:t>NO</a:t>
            </a:r>
            <a:r>
              <a:rPr lang="en-US" sz="2000" dirty="0" smtClean="0"/>
              <a:t> SIGNS</a:t>
            </a:r>
          </a:p>
          <a:p>
            <a:pPr>
              <a:buNone/>
            </a:pPr>
            <a:r>
              <a:rPr lang="en-US" sz="2000" dirty="0" smtClean="0"/>
              <a:t>-FOCUS IS </a:t>
            </a:r>
            <a:r>
              <a:rPr lang="en-US" sz="2000" u="sng" dirty="0" smtClean="0"/>
              <a:t>LORD &amp; CHURCH</a:t>
            </a:r>
          </a:p>
          <a:p>
            <a:pPr>
              <a:buNone/>
            </a:pPr>
            <a:r>
              <a:rPr lang="en-US" sz="2000" dirty="0" smtClean="0"/>
              <a:t>-WORLD </a:t>
            </a:r>
            <a:r>
              <a:rPr lang="en-US" sz="2000" u="sng" dirty="0" smtClean="0"/>
              <a:t>DECEIVED</a:t>
            </a:r>
          </a:p>
          <a:p>
            <a:pPr>
              <a:buNone/>
            </a:pPr>
            <a:r>
              <a:rPr lang="en-US" sz="2000" dirty="0" smtClean="0"/>
              <a:t>-</a:t>
            </a:r>
            <a:r>
              <a:rPr lang="en-US" sz="2000" u="sng" dirty="0" smtClean="0"/>
              <a:t>IMMINENT</a:t>
            </a:r>
          </a:p>
          <a:p>
            <a:pPr>
              <a:buNone/>
            </a:pPr>
            <a:r>
              <a:rPr lang="en-US" sz="2000" dirty="0" smtClean="0"/>
              <a:t>-</a:t>
            </a:r>
            <a:r>
              <a:rPr lang="en-US" sz="2000" u="sng" dirty="0" smtClean="0"/>
              <a:t>MYSTERY</a:t>
            </a:r>
            <a:r>
              <a:rPr lang="en-US" sz="2000" dirty="0" smtClean="0"/>
              <a:t> IN OLD TESTAMENT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5026" y="666751"/>
            <a:ext cx="4041775" cy="304799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rgbClr val="00B050"/>
                </a:solidFill>
              </a:rPr>
              <a:t>     REVELATION</a:t>
            </a:r>
            <a:endParaRPr lang="en-US" sz="2600" dirty="0">
              <a:solidFill>
                <a:srgbClr val="00B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047750"/>
            <a:ext cx="4495800" cy="3886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000" dirty="0" smtClean="0"/>
              <a:t>-TO THE </a:t>
            </a:r>
            <a:r>
              <a:rPr lang="en-US" sz="2000" u="sng" dirty="0" smtClean="0"/>
              <a:t>EARTH</a:t>
            </a:r>
          </a:p>
          <a:p>
            <a:pPr>
              <a:buNone/>
            </a:pPr>
            <a:r>
              <a:rPr lang="en-US" sz="2000" dirty="0" smtClean="0"/>
              <a:t>-</a:t>
            </a:r>
            <a:r>
              <a:rPr lang="en-US" sz="2000" u="sng" dirty="0" smtClean="0"/>
              <a:t>WITH</a:t>
            </a:r>
            <a:r>
              <a:rPr lang="en-US" sz="2000" dirty="0" smtClean="0"/>
              <a:t> HIS SAINTS</a:t>
            </a:r>
          </a:p>
          <a:p>
            <a:pPr>
              <a:buNone/>
            </a:pPr>
            <a:r>
              <a:rPr lang="en-US" sz="2000" dirty="0" smtClean="0"/>
              <a:t>-TO </a:t>
            </a:r>
            <a:r>
              <a:rPr lang="en-US" sz="2000" u="sng" dirty="0" smtClean="0"/>
              <a:t>JUDGE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-</a:t>
            </a:r>
            <a:r>
              <a:rPr lang="en-US" sz="2000" u="sng" dirty="0" smtClean="0"/>
              <a:t>NO ONE</a:t>
            </a:r>
            <a:r>
              <a:rPr lang="en-US" sz="2000" dirty="0" smtClean="0"/>
              <a:t> ASCENDS</a:t>
            </a:r>
          </a:p>
          <a:p>
            <a:pPr>
              <a:buNone/>
            </a:pPr>
            <a:r>
              <a:rPr lang="en-US" sz="2000" dirty="0" smtClean="0"/>
              <a:t>-BELIEVERS </a:t>
            </a:r>
            <a:r>
              <a:rPr lang="en-US" sz="2000" u="sng" dirty="0" smtClean="0"/>
              <a:t>REMAIN ON</a:t>
            </a:r>
            <a:r>
              <a:rPr lang="en-US" sz="2000" dirty="0" smtClean="0"/>
              <a:t> EARTH</a:t>
            </a:r>
          </a:p>
          <a:p>
            <a:pPr>
              <a:buNone/>
            </a:pPr>
            <a:r>
              <a:rPr lang="en-US" sz="2000" dirty="0" smtClean="0"/>
              <a:t>-</a:t>
            </a:r>
            <a:r>
              <a:rPr lang="en-US" sz="2000" u="sng" dirty="0" smtClean="0"/>
              <a:t>EVERY EYE</a:t>
            </a:r>
            <a:r>
              <a:rPr lang="en-US" sz="2000" dirty="0" smtClean="0"/>
              <a:t> SEES HIM</a:t>
            </a:r>
          </a:p>
          <a:p>
            <a:pPr>
              <a:buNone/>
            </a:pPr>
            <a:r>
              <a:rPr lang="en-US" sz="2000" dirty="0" smtClean="0"/>
              <a:t>-</a:t>
            </a:r>
            <a:r>
              <a:rPr lang="en-US" sz="2000" u="sng" dirty="0" smtClean="0"/>
              <a:t>AFTER</a:t>
            </a:r>
            <a:r>
              <a:rPr lang="en-US" sz="2000" dirty="0" smtClean="0"/>
              <a:t> TRIBULATION</a:t>
            </a:r>
          </a:p>
          <a:p>
            <a:pPr>
              <a:buNone/>
            </a:pPr>
            <a:r>
              <a:rPr lang="en-US" sz="2000" dirty="0" smtClean="0"/>
              <a:t>-</a:t>
            </a:r>
            <a:r>
              <a:rPr lang="en-US" sz="2000" u="sng" dirty="0" smtClean="0"/>
              <a:t>ESTABLISHMENT</a:t>
            </a:r>
            <a:r>
              <a:rPr lang="en-US" sz="2000" dirty="0" smtClean="0"/>
              <a:t> OF KINGDOM</a:t>
            </a:r>
          </a:p>
          <a:p>
            <a:pPr>
              <a:buNone/>
            </a:pPr>
            <a:r>
              <a:rPr lang="en-US" sz="2000" dirty="0" smtClean="0"/>
              <a:t>-</a:t>
            </a:r>
            <a:r>
              <a:rPr lang="en-US" sz="2000" u="sng" dirty="0" smtClean="0"/>
              <a:t>MANY</a:t>
            </a:r>
            <a:r>
              <a:rPr lang="en-US" sz="2000" dirty="0" smtClean="0"/>
              <a:t> SIGNS</a:t>
            </a:r>
          </a:p>
          <a:p>
            <a:pPr>
              <a:buNone/>
            </a:pPr>
            <a:r>
              <a:rPr lang="en-US" sz="2000" dirty="0" smtClean="0"/>
              <a:t>-FOCUS IS </a:t>
            </a:r>
            <a:r>
              <a:rPr lang="en-US" sz="2000" u="sng" dirty="0" smtClean="0"/>
              <a:t>ISRAEL &amp; KINGDOM</a:t>
            </a:r>
          </a:p>
          <a:p>
            <a:pPr>
              <a:buNone/>
            </a:pPr>
            <a:r>
              <a:rPr lang="en-US" sz="2000" dirty="0" smtClean="0"/>
              <a:t>-SATAN BOUND/</a:t>
            </a:r>
            <a:r>
              <a:rPr lang="en-US" sz="2000" u="sng" dirty="0" smtClean="0"/>
              <a:t>CAN’T DECEIVE</a:t>
            </a:r>
          </a:p>
          <a:p>
            <a:pPr>
              <a:buNone/>
            </a:pPr>
            <a:r>
              <a:rPr lang="en-US" sz="2000" dirty="0" smtClean="0"/>
              <a:t>-NOT FOR AT LEAST </a:t>
            </a:r>
            <a:r>
              <a:rPr lang="en-US" sz="2000" u="sng" dirty="0" smtClean="0"/>
              <a:t>7 YEARS</a:t>
            </a:r>
          </a:p>
          <a:p>
            <a:pPr>
              <a:buNone/>
            </a:pPr>
            <a:r>
              <a:rPr lang="en-US" sz="2000" dirty="0" smtClean="0"/>
              <a:t>-</a:t>
            </a:r>
            <a:r>
              <a:rPr lang="en-US" sz="2000" u="sng" dirty="0" smtClean="0"/>
              <a:t>PREDICTED</a:t>
            </a:r>
            <a:r>
              <a:rPr lang="en-US" sz="2000" dirty="0" smtClean="0"/>
              <a:t> IN OLD TESTAMENT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rue Life Church | How To Survive the End of the Worl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171450"/>
            <a:ext cx="10058400" cy="4714876"/>
          </a:xfrm>
          <a:prstGeom prst="rect">
            <a:avLst/>
          </a:prstGeom>
          <a:noFill/>
        </p:spPr>
      </p:pic>
      <p:sp>
        <p:nvSpPr>
          <p:cNvPr id="4" name="Down Arrow 3"/>
          <p:cNvSpPr/>
          <p:nvPr/>
        </p:nvSpPr>
        <p:spPr>
          <a:xfrm>
            <a:off x="685800" y="1352550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2438400" y="1123950"/>
            <a:ext cx="484632" cy="97840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181600" y="112395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6324600" y="1428750"/>
            <a:ext cx="484632" cy="978408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934200" y="971550"/>
            <a:ext cx="484632" cy="978408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295400" y="1428750"/>
            <a:ext cx="484632" cy="97840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0" y="135255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Preparation for the Destruction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0150"/>
            <a:ext cx="8610600" cy="3531870"/>
          </a:xfrm>
        </p:spPr>
        <p:txBody>
          <a:bodyPr>
            <a:normAutofit/>
          </a:bodyPr>
          <a:lstStyle/>
          <a:p>
            <a:r>
              <a:rPr lang="en-US" u="sng" dirty="0" smtClean="0"/>
              <a:t>Be careful </a:t>
            </a:r>
            <a:r>
              <a:rPr lang="en-US" dirty="0" smtClean="0"/>
              <a:t>(v.34-35)</a:t>
            </a:r>
          </a:p>
          <a:p>
            <a:pPr>
              <a:buNone/>
            </a:pPr>
            <a:r>
              <a:rPr lang="en-US" dirty="0" smtClean="0"/>
              <a:t>	--avoid being weighed down:</a:t>
            </a:r>
          </a:p>
          <a:p>
            <a:pPr>
              <a:buNone/>
            </a:pPr>
            <a:r>
              <a:rPr lang="en-US" dirty="0" smtClean="0"/>
              <a:t>		*with distractions</a:t>
            </a:r>
          </a:p>
          <a:p>
            <a:pPr>
              <a:buNone/>
            </a:pPr>
            <a:r>
              <a:rPr lang="en-US" dirty="0" smtClean="0"/>
              <a:t>	--that Day</a:t>
            </a:r>
          </a:p>
          <a:p>
            <a:pPr>
              <a:buNone/>
            </a:pPr>
            <a:r>
              <a:rPr lang="en-US" dirty="0" smtClean="0"/>
              <a:t>		*traps are unnoticed, nonthreatening, unforgiving</a:t>
            </a:r>
          </a:p>
          <a:p>
            <a:pPr>
              <a:buNone/>
            </a:pPr>
            <a:r>
              <a:rPr lang="en-US" dirty="0" smtClean="0"/>
              <a:t>**Beware the gradual addition of unhealthy weight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Preparation for the Destruction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68427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/>
              <a:t>Be prayerful </a:t>
            </a:r>
            <a:r>
              <a:rPr lang="en-US" dirty="0" smtClean="0"/>
              <a:t>(v.36)</a:t>
            </a:r>
          </a:p>
          <a:p>
            <a:pPr>
              <a:buNone/>
            </a:pPr>
            <a:r>
              <a:rPr lang="en-US" dirty="0" smtClean="0"/>
              <a:t>	--true prayer is evidence of faith </a:t>
            </a:r>
            <a:r>
              <a:rPr lang="en-US" i="1" dirty="0" smtClean="0"/>
              <a:t>(Hebrews 11:6)</a:t>
            </a:r>
          </a:p>
          <a:p>
            <a:pPr>
              <a:buNone/>
            </a:pPr>
            <a:r>
              <a:rPr lang="en-US" dirty="0" smtClean="0"/>
              <a:t>	--Worthy…</a:t>
            </a:r>
          </a:p>
          <a:p>
            <a:pPr>
              <a:buNone/>
            </a:pPr>
            <a:r>
              <a:rPr lang="en-US" dirty="0" smtClean="0"/>
              <a:t> 		**to escape</a:t>
            </a:r>
          </a:p>
          <a:p>
            <a:pPr>
              <a:buNone/>
            </a:pPr>
            <a:r>
              <a:rPr lang="en-US" dirty="0" smtClean="0"/>
              <a:t>		**to stand</a:t>
            </a:r>
          </a:p>
          <a:p>
            <a:pPr>
              <a:buNone/>
            </a:pPr>
            <a:r>
              <a:rPr lang="en-US" dirty="0" smtClean="0"/>
              <a:t>	--Watch</a:t>
            </a:r>
          </a:p>
          <a:p>
            <a:pPr>
              <a:buNone/>
            </a:pPr>
            <a:r>
              <a:rPr lang="en-US" dirty="0" smtClean="0"/>
              <a:t>**We don’t watch TO be worthy to escape and stand, but we watch BECAUSE we have been made worthy to escape and stand!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n-US" sz="4800" dirty="0" smtClean="0"/>
              <a:t>Preparation for destruction requires you to be </a:t>
            </a:r>
          </a:p>
          <a:p>
            <a:pPr algn="ctr">
              <a:buNone/>
            </a:pPr>
            <a:r>
              <a:rPr lang="en-US" sz="4800" dirty="0" smtClean="0">
                <a:solidFill>
                  <a:srgbClr val="FFFF00"/>
                </a:solidFill>
              </a:rPr>
              <a:t>careful</a:t>
            </a:r>
            <a:r>
              <a:rPr lang="en-US" sz="4800" dirty="0" smtClean="0"/>
              <a:t> and </a:t>
            </a:r>
            <a:r>
              <a:rPr lang="en-US" sz="4800" dirty="0" smtClean="0">
                <a:solidFill>
                  <a:srgbClr val="00B0F0"/>
                </a:solidFill>
              </a:rPr>
              <a:t>prayerful</a:t>
            </a:r>
            <a:endParaRPr lang="en-US" sz="4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DESTRUCTION 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Prophecy of the Destruction (v.5-7)</a:t>
            </a:r>
          </a:p>
          <a:p>
            <a:r>
              <a:rPr lang="en-US" dirty="0" smtClean="0"/>
              <a:t>Prelude to the Destruction (v.8-19)</a:t>
            </a:r>
          </a:p>
          <a:p>
            <a:r>
              <a:rPr lang="en-US" dirty="0" smtClean="0"/>
              <a:t>Particulars of the Destruction (v.20-24)</a:t>
            </a:r>
          </a:p>
          <a:p>
            <a:r>
              <a:rPr lang="en-US" dirty="0" smtClean="0"/>
              <a:t>Parallels to the Destruction (v.25-26)</a:t>
            </a:r>
          </a:p>
          <a:p>
            <a:r>
              <a:rPr lang="en-US" dirty="0" smtClean="0"/>
              <a:t>Prospect after the Destruction (v.27-28)</a:t>
            </a:r>
          </a:p>
          <a:p>
            <a:r>
              <a:rPr lang="en-US" dirty="0" smtClean="0"/>
              <a:t>Parable about the Destruction (v.29-33)</a:t>
            </a:r>
          </a:p>
          <a:p>
            <a:r>
              <a:rPr lang="en-US" dirty="0" smtClean="0"/>
              <a:t>Preparation for the Destruction (v.34-36)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651771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HOW WILL THE RECOGNITION OF “</a:t>
            </a:r>
            <a:r>
              <a:rPr lang="en-US" sz="4800" dirty="0" smtClean="0">
                <a:solidFill>
                  <a:srgbClr val="FFFF00"/>
                </a:solidFill>
              </a:rPr>
              <a:t>DESTRUCTION AHEAD</a:t>
            </a:r>
            <a:r>
              <a:rPr lang="en-US" sz="4800" dirty="0" smtClean="0"/>
              <a:t>” AFFECT MY DECISIONS </a:t>
            </a:r>
            <a:r>
              <a:rPr lang="en-US" sz="4800" dirty="0" smtClean="0">
                <a:solidFill>
                  <a:srgbClr val="00B0F0"/>
                </a:solidFill>
              </a:rPr>
              <a:t>TODAY</a:t>
            </a:r>
            <a:r>
              <a:rPr lang="en-US" sz="4800" dirty="0" smtClean="0"/>
              <a:t>?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6x9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16x9</Template>
  <TotalTime>8</TotalTime>
  <Words>253</Words>
  <Application>Microsoft Office PowerPoint</Application>
  <PresentationFormat>On-screen Show (16:9)</PresentationFormat>
  <Paragraphs>64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16x9</vt:lpstr>
      <vt:lpstr>Luke 21:5-36 </vt:lpstr>
      <vt:lpstr>DESTRUCTION AHEAD</vt:lpstr>
      <vt:lpstr>THE COMING OF THE LORD</vt:lpstr>
      <vt:lpstr>Slide 4</vt:lpstr>
      <vt:lpstr>Preparation for the Destruction</vt:lpstr>
      <vt:lpstr>Preparation for the Destruction</vt:lpstr>
      <vt:lpstr>Slide 7</vt:lpstr>
      <vt:lpstr>DESTRUCTION AHEAD</vt:lpstr>
      <vt:lpstr>HOW WILL THE RECOGNITION OF “DESTRUCTION AHEAD” AFFECT MY DECISIONS TODAY?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Luke 21:5-36 </dc:title>
  <dc:creator>Mark</dc:creator>
  <cp:lastModifiedBy>Mark</cp:lastModifiedBy>
  <cp:revision>1</cp:revision>
  <dcterms:created xsi:type="dcterms:W3CDTF">2016-03-16T21:52:26Z</dcterms:created>
  <dcterms:modified xsi:type="dcterms:W3CDTF">2016-03-16T22:00:57Z</dcterms:modified>
</cp:coreProperties>
</file>