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92" d="100"/>
          <a:sy n="92" d="100"/>
        </p:scale>
        <p:origin x="-756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E0DF58-8182-48BF-9141-66C1BD53771E}" type="datetimeFigureOut">
              <a:rPr lang="en-US" smtClean="0"/>
              <a:t>3/16/2016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BCA7A1-E2B3-4DD9-A446-35D618B1BA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727DB-0E2C-4FFF-A50E-29434720FA8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727DB-0E2C-4FFF-A50E-29434720FA8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3/16/2016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66750"/>
            <a:ext cx="8229600" cy="2743200"/>
          </a:xfrm>
        </p:spPr>
        <p:txBody>
          <a:bodyPr/>
          <a:lstStyle/>
          <a:p>
            <a:pPr algn="ctr"/>
            <a:r>
              <a:rPr lang="en-US" sz="6600" u="sng" dirty="0" smtClean="0"/>
              <a:t>PROVERBS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190750"/>
            <a:ext cx="8305800" cy="2286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WISDOM FOR LIFE</a:t>
            </a:r>
          </a:p>
          <a:p>
            <a:pPr algn="ctr"/>
            <a:r>
              <a:rPr lang="en-US" sz="4000" i="1" dirty="0" smtClean="0"/>
              <a:t>Proverbs 1:1-7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POINT:</a:t>
            </a:r>
            <a:br>
              <a:rPr lang="en-US" dirty="0" smtClean="0"/>
            </a:br>
            <a:r>
              <a:rPr lang="en-US" dirty="0" smtClean="0"/>
              <a:t>THE FEAR OF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763000" cy="353187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sz="3100" dirty="0" smtClean="0"/>
              <a:t>HATE WHAT GOD HATES </a:t>
            </a:r>
            <a:r>
              <a:rPr lang="en-US" sz="3100" i="1" dirty="0" smtClean="0"/>
              <a:t>(movement toward the Lord)</a:t>
            </a:r>
            <a:r>
              <a:rPr lang="en-US" sz="3100" dirty="0" smtClean="0"/>
              <a:t>…my sin</a:t>
            </a:r>
            <a:endParaRPr lang="en-US" sz="3100" i="1" dirty="0" smtClean="0"/>
          </a:p>
          <a:p>
            <a:pPr>
              <a:buNone/>
            </a:pPr>
            <a:endParaRPr lang="en-US" sz="2400" u="sng" dirty="0" smtClean="0"/>
          </a:p>
          <a:p>
            <a:pPr>
              <a:buNone/>
            </a:pPr>
            <a:r>
              <a:rPr lang="en-US" u="sng" dirty="0" smtClean="0"/>
              <a:t>Proverbs 23:17</a:t>
            </a:r>
            <a:r>
              <a:rPr lang="en-US" dirty="0" smtClean="0"/>
              <a:t>  Do not let your heart </a:t>
            </a:r>
            <a:r>
              <a:rPr lang="en-US" u="sng" dirty="0" smtClean="0"/>
              <a:t>envy sinners</a:t>
            </a:r>
            <a:r>
              <a:rPr lang="en-US" dirty="0" smtClean="0"/>
              <a:t>, but </a:t>
            </a:r>
            <a:r>
              <a:rPr lang="en-US" i="1" dirty="0" smtClean="0"/>
              <a:t>be zealous</a:t>
            </a:r>
            <a:r>
              <a:rPr lang="en-US" dirty="0" smtClean="0"/>
              <a:t> for the fear of the LORD all the day;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Proverbs 16:6</a:t>
            </a:r>
            <a:r>
              <a:rPr lang="en-US" dirty="0" smtClean="0"/>
              <a:t>  In mercy and truth atonement is provided for iniquity; and by the fear of the LORD </a:t>
            </a:r>
            <a:r>
              <a:rPr lang="en-US" i="1" dirty="0" smtClean="0"/>
              <a:t>one</a:t>
            </a:r>
            <a:r>
              <a:rPr lang="en-US" dirty="0" smtClean="0"/>
              <a:t> </a:t>
            </a:r>
            <a:r>
              <a:rPr lang="en-US" u="sng" dirty="0" smtClean="0"/>
              <a:t>departs from evil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600" i="1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POINT:</a:t>
            </a:r>
            <a:br>
              <a:rPr lang="en-US" dirty="0" smtClean="0"/>
            </a:br>
            <a:r>
              <a:rPr lang="en-US" dirty="0" smtClean="0"/>
              <a:t>THE FEAR OF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733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400" dirty="0" smtClean="0"/>
              <a:t>HATE WHAT GOD HATES </a:t>
            </a:r>
            <a:r>
              <a:rPr lang="en-US" sz="3400" i="1" dirty="0" smtClean="0"/>
              <a:t>(movement toward the LORD)</a:t>
            </a:r>
            <a:r>
              <a:rPr lang="en-US" sz="3400" dirty="0" smtClean="0"/>
              <a:t>…my sin</a:t>
            </a:r>
            <a:endParaRPr lang="en-US" sz="3400" i="1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Job 28:28</a:t>
            </a:r>
            <a:r>
              <a:rPr lang="en-US" dirty="0" smtClean="0"/>
              <a:t>  And to man He said, 'Behold, the fear of the Lord, that </a:t>
            </a:r>
            <a:r>
              <a:rPr lang="en-US" i="1" dirty="0" smtClean="0"/>
              <a:t>is</a:t>
            </a:r>
            <a:r>
              <a:rPr lang="en-US" dirty="0" smtClean="0"/>
              <a:t> wisdom, And to </a:t>
            </a:r>
            <a:r>
              <a:rPr lang="en-US" u="sng" dirty="0" smtClean="0"/>
              <a:t>depart from evil</a:t>
            </a:r>
            <a:r>
              <a:rPr lang="en-US" dirty="0" smtClean="0"/>
              <a:t> </a:t>
            </a:r>
            <a:r>
              <a:rPr lang="en-US" i="1" dirty="0" smtClean="0"/>
              <a:t>is</a:t>
            </a:r>
            <a:r>
              <a:rPr lang="en-US" dirty="0" smtClean="0"/>
              <a:t> understanding.' " 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Exodus18:21</a:t>
            </a:r>
            <a:r>
              <a:rPr lang="en-US" dirty="0" smtClean="0"/>
              <a:t>  Moreover you shall select from all the people able men, such as fear God, </a:t>
            </a:r>
            <a:r>
              <a:rPr lang="en-US" u="sng" dirty="0" smtClean="0"/>
              <a:t>men of truth, hating covetousness</a:t>
            </a:r>
            <a:r>
              <a:rPr lang="en-US" dirty="0" smtClean="0"/>
              <a:t>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Nehemiah 5:15</a:t>
            </a:r>
            <a:r>
              <a:rPr lang="en-US" dirty="0" smtClean="0"/>
              <a:t>  But the former governors who </a:t>
            </a:r>
            <a:r>
              <a:rPr lang="en-US" i="1" dirty="0" smtClean="0"/>
              <a:t>were</a:t>
            </a:r>
            <a:r>
              <a:rPr lang="en-US" dirty="0" smtClean="0"/>
              <a:t> before me laid burdens on the people, and took from them bread and wine, besides forty shekels of silver. Yes, even their servants bore rule over the people, </a:t>
            </a:r>
            <a:r>
              <a:rPr lang="en-US" u="sng" dirty="0" smtClean="0"/>
              <a:t>but I did not do so, because of</a:t>
            </a:r>
            <a:r>
              <a:rPr lang="en-US" dirty="0" smtClean="0"/>
              <a:t> the fear of God.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POINT:</a:t>
            </a:r>
            <a:br>
              <a:rPr lang="en-US" dirty="0" smtClean="0"/>
            </a:br>
            <a:r>
              <a:rPr lang="en-US" dirty="0" smtClean="0"/>
              <a:t>THE FEAR OF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45567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900" dirty="0" smtClean="0"/>
              <a:t>HATE WHAT GOD HATES </a:t>
            </a:r>
            <a:r>
              <a:rPr lang="en-US" sz="2900" i="1" dirty="0" smtClean="0"/>
              <a:t>(movement toward the LORD)</a:t>
            </a:r>
            <a:r>
              <a:rPr lang="en-US" sz="2900" dirty="0" smtClean="0"/>
              <a:t>…</a:t>
            </a:r>
            <a:r>
              <a:rPr lang="en-US" sz="1800" dirty="0" smtClean="0"/>
              <a:t>my sin</a:t>
            </a:r>
            <a:endParaRPr lang="en-US" sz="1800" i="1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Deuteronomy 25:18</a:t>
            </a:r>
            <a:r>
              <a:rPr lang="en-US" dirty="0" smtClean="0"/>
              <a:t>  how he (</a:t>
            </a:r>
            <a:r>
              <a:rPr lang="en-US" dirty="0" err="1" smtClean="0"/>
              <a:t>Amalek</a:t>
            </a:r>
            <a:r>
              <a:rPr lang="en-US" dirty="0" smtClean="0"/>
              <a:t>) met you on the way and attacked your rear ranks, all the stragglers at your rear, when you </a:t>
            </a:r>
            <a:r>
              <a:rPr lang="en-US" i="1" dirty="0" smtClean="0"/>
              <a:t>were</a:t>
            </a:r>
            <a:r>
              <a:rPr lang="en-US" dirty="0" smtClean="0"/>
              <a:t> tired and weary; and </a:t>
            </a:r>
            <a:r>
              <a:rPr lang="en-US" u="sng" dirty="0" smtClean="0"/>
              <a:t>he did not</a:t>
            </a:r>
            <a:r>
              <a:rPr lang="en-US" dirty="0" smtClean="0"/>
              <a:t> fear God. </a:t>
            </a:r>
            <a:endParaRPr lang="en-US" u="sng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2Corinthians 7:1</a:t>
            </a:r>
            <a:r>
              <a:rPr lang="en-US" dirty="0" smtClean="0"/>
              <a:t>  Therefore, having these promises, beloved, let us </a:t>
            </a:r>
            <a:r>
              <a:rPr lang="en-US" u="sng" dirty="0" smtClean="0"/>
              <a:t>cleanse ourselves</a:t>
            </a:r>
            <a:r>
              <a:rPr lang="en-US" dirty="0" smtClean="0"/>
              <a:t> from all filthiness of the flesh and spirit, </a:t>
            </a:r>
            <a:r>
              <a:rPr lang="en-US" u="sng" dirty="0" smtClean="0"/>
              <a:t>perfecting holiness</a:t>
            </a:r>
            <a:r>
              <a:rPr lang="en-US" dirty="0" smtClean="0"/>
              <a:t> in the fear of God.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POINT:</a:t>
            </a:r>
            <a:br>
              <a:rPr lang="en-US" dirty="0" smtClean="0"/>
            </a:br>
            <a:r>
              <a:rPr lang="en-US" dirty="0" smtClean="0"/>
              <a:t>THE FEAR OF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763000" cy="353187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5000" dirty="0" smtClean="0"/>
          </a:p>
          <a:p>
            <a:pPr>
              <a:buNone/>
            </a:pPr>
            <a:r>
              <a:rPr lang="en-US" sz="12800" dirty="0" smtClean="0"/>
              <a:t>DO WHAT GOD SAYS </a:t>
            </a:r>
            <a:r>
              <a:rPr lang="en-US" sz="12800" i="1" dirty="0" smtClean="0"/>
              <a:t>(obedience to the Lord)</a:t>
            </a:r>
          </a:p>
          <a:p>
            <a:pPr>
              <a:buNone/>
            </a:pPr>
            <a:endParaRPr lang="en-US" sz="4200" i="1" dirty="0" smtClean="0"/>
          </a:p>
          <a:p>
            <a:pPr>
              <a:buNone/>
            </a:pPr>
            <a:r>
              <a:rPr lang="en-US" sz="9600" u="sng" dirty="0" smtClean="0"/>
              <a:t>Genesis 22:12</a:t>
            </a:r>
            <a:r>
              <a:rPr lang="en-US" sz="9600" dirty="0" smtClean="0"/>
              <a:t>  And He said, "Do not lay your hand on the lad, or do anything to him; for now I know that you fear God, </a:t>
            </a:r>
            <a:r>
              <a:rPr lang="en-US" sz="9600" u="sng" dirty="0" smtClean="0"/>
              <a:t>since you have not withheld your son, your only </a:t>
            </a:r>
            <a:r>
              <a:rPr lang="en-US" sz="9600" i="1" u="sng" dirty="0" smtClean="0"/>
              <a:t>son,</a:t>
            </a:r>
            <a:r>
              <a:rPr lang="en-US" sz="9600" u="sng" dirty="0" smtClean="0"/>
              <a:t> from Me</a:t>
            </a:r>
            <a:r>
              <a:rPr lang="en-US" sz="9600" dirty="0" smtClean="0"/>
              <a:t>." </a:t>
            </a:r>
          </a:p>
          <a:p>
            <a:pPr>
              <a:buNone/>
            </a:pPr>
            <a:endParaRPr lang="en-US" sz="9600" dirty="0" smtClean="0"/>
          </a:p>
          <a:p>
            <a:pPr>
              <a:buNone/>
            </a:pPr>
            <a:r>
              <a:rPr lang="en-US" sz="9600" u="sng" dirty="0" smtClean="0"/>
              <a:t>Ecclesiastes 12:13</a:t>
            </a:r>
            <a:r>
              <a:rPr lang="en-US" sz="9600" dirty="0" smtClean="0"/>
              <a:t>  Let us hear the conclusion of the whole matter: Fear God and </a:t>
            </a:r>
            <a:r>
              <a:rPr lang="en-US" sz="9600" u="sng" dirty="0" smtClean="0"/>
              <a:t>keep His commandments</a:t>
            </a:r>
            <a:r>
              <a:rPr lang="en-US" sz="9600" dirty="0" smtClean="0"/>
              <a:t>, for this is man's all. </a:t>
            </a:r>
          </a:p>
          <a:p>
            <a:pPr>
              <a:buNone/>
            </a:pPr>
            <a:endParaRPr lang="en-US" sz="6200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POINT:</a:t>
            </a:r>
            <a:br>
              <a:rPr lang="en-US" dirty="0" smtClean="0"/>
            </a:br>
            <a:r>
              <a:rPr lang="en-US" dirty="0" smtClean="0"/>
              <a:t>THE FEAR OF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763000" cy="353187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9600" dirty="0" smtClean="0"/>
              <a:t>DO WHAT GOD SAYS </a:t>
            </a:r>
            <a:r>
              <a:rPr lang="en-US" sz="9600" i="1" dirty="0" smtClean="0"/>
              <a:t>(obedience to the Lord)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8000" u="sng" dirty="0" smtClean="0"/>
              <a:t>Deuteronomy 6:2</a:t>
            </a:r>
            <a:r>
              <a:rPr lang="en-US" sz="8000" dirty="0" smtClean="0"/>
              <a:t>  that you may fear the LORD your God, </a:t>
            </a:r>
            <a:r>
              <a:rPr lang="en-US" sz="8000" u="sng" dirty="0" smtClean="0"/>
              <a:t>to keep all His statutes and His commandments</a:t>
            </a:r>
            <a:r>
              <a:rPr lang="en-US" sz="8000" dirty="0" smtClean="0"/>
              <a:t> which I command you…</a:t>
            </a:r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r>
              <a:rPr lang="en-US" sz="8000" u="sng" dirty="0" smtClean="0"/>
              <a:t>Deuteronomy 17:19</a:t>
            </a:r>
            <a:r>
              <a:rPr lang="en-US" sz="8000" dirty="0" smtClean="0"/>
              <a:t>  And it shall be with him, and he shall read it all the days of his life, that he may </a:t>
            </a:r>
            <a:r>
              <a:rPr lang="en-US" sz="8000" u="sng" dirty="0" smtClean="0"/>
              <a:t>learn to</a:t>
            </a:r>
            <a:r>
              <a:rPr lang="en-US" sz="8000" dirty="0" smtClean="0"/>
              <a:t> fear the LORD his God and </a:t>
            </a:r>
            <a:r>
              <a:rPr lang="en-US" sz="8000" u="sng" dirty="0" smtClean="0"/>
              <a:t>be careful to</a:t>
            </a:r>
            <a:r>
              <a:rPr lang="en-US" sz="8000" dirty="0" smtClean="0"/>
              <a:t> </a:t>
            </a:r>
            <a:r>
              <a:rPr lang="en-US" sz="8000" u="sng" dirty="0" smtClean="0"/>
              <a:t>observe all the words</a:t>
            </a:r>
            <a:r>
              <a:rPr lang="en-US" sz="8000" dirty="0" smtClean="0"/>
              <a:t> of this law and these statutes, </a:t>
            </a:r>
          </a:p>
          <a:p>
            <a:pPr>
              <a:buNone/>
            </a:pPr>
            <a:endParaRPr lang="en-US" sz="8000" u="sng" dirty="0" smtClean="0"/>
          </a:p>
          <a:p>
            <a:pPr>
              <a:buNone/>
            </a:pPr>
            <a:r>
              <a:rPr lang="en-US" sz="8000" u="sng" dirty="0" smtClean="0"/>
              <a:t>Deuteronomy 31:12</a:t>
            </a:r>
            <a:r>
              <a:rPr lang="en-US" sz="8000" dirty="0" smtClean="0"/>
              <a:t>  Gather the people together, men and women and little ones, and the stranger who </a:t>
            </a:r>
            <a:r>
              <a:rPr lang="en-US" sz="8000" i="1" dirty="0" smtClean="0"/>
              <a:t>is</a:t>
            </a:r>
            <a:r>
              <a:rPr lang="en-US" sz="8000" dirty="0" smtClean="0"/>
              <a:t> within your gates, that they may </a:t>
            </a:r>
            <a:r>
              <a:rPr lang="en-US" sz="8000" u="sng" dirty="0" smtClean="0"/>
              <a:t>hear and that they may learn</a:t>
            </a:r>
            <a:r>
              <a:rPr lang="en-US" sz="8000" dirty="0" smtClean="0"/>
              <a:t> to fear the LORD your God and </a:t>
            </a:r>
            <a:r>
              <a:rPr lang="en-US" sz="8000" u="sng" dirty="0" smtClean="0"/>
              <a:t>carefully observe</a:t>
            </a:r>
            <a:r>
              <a:rPr lang="en-US" sz="8000" dirty="0" smtClean="0"/>
              <a:t> all the words of this law, 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POINT:</a:t>
            </a:r>
            <a:br>
              <a:rPr lang="en-US" dirty="0" smtClean="0"/>
            </a:br>
            <a:r>
              <a:rPr lang="en-US" dirty="0" smtClean="0"/>
              <a:t>THE FEAR OF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763000" cy="353187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8000" dirty="0" smtClean="0"/>
              <a:t>DO WHAT GOD SAYS </a:t>
            </a:r>
            <a:r>
              <a:rPr lang="en-US" sz="8000" i="1" dirty="0" smtClean="0"/>
              <a:t>(obedience to the Lord)</a:t>
            </a:r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r>
              <a:rPr lang="en-US" sz="4500" u="sng" dirty="0" smtClean="0"/>
              <a:t>Deuteronomy 6:24</a:t>
            </a:r>
            <a:r>
              <a:rPr lang="en-US" sz="4500" dirty="0" smtClean="0"/>
              <a:t>  And the LORD commanded us to </a:t>
            </a:r>
            <a:r>
              <a:rPr lang="en-US" sz="4500" u="sng" dirty="0" smtClean="0"/>
              <a:t>observe all these statutes</a:t>
            </a:r>
            <a:r>
              <a:rPr lang="en-US" sz="4500" dirty="0" smtClean="0"/>
              <a:t>, to fear the LORD our God, for our good always…</a:t>
            </a:r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r>
              <a:rPr lang="en-US" sz="4500" u="sng" dirty="0" smtClean="0"/>
              <a:t>2Kings 17:34</a:t>
            </a:r>
            <a:r>
              <a:rPr lang="en-US" sz="4500" dirty="0" smtClean="0"/>
              <a:t>  To this day they continue practicing the former rituals; they do not fear the LORD, nor do they </a:t>
            </a:r>
            <a:r>
              <a:rPr lang="en-US" sz="4500" u="sng" dirty="0" smtClean="0"/>
              <a:t>follow their statutes</a:t>
            </a:r>
            <a:r>
              <a:rPr lang="en-US" sz="4500" dirty="0" smtClean="0"/>
              <a:t> or their ordinances, or the law and commandment which the LORD had commanded the children of Jacob…</a:t>
            </a:r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POINT:</a:t>
            </a:r>
            <a:br>
              <a:rPr lang="en-US" dirty="0" smtClean="0"/>
            </a:br>
            <a:r>
              <a:rPr lang="en-US" dirty="0" smtClean="0"/>
              <a:t>THE FEAR OF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763000" cy="353187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6700" dirty="0" smtClean="0"/>
              <a:t>DO WHAT GOD SAYS </a:t>
            </a:r>
            <a:r>
              <a:rPr lang="en-US" sz="6700" i="1" dirty="0" smtClean="0"/>
              <a:t>(obedience to the Lord)</a:t>
            </a:r>
          </a:p>
          <a:p>
            <a:pPr>
              <a:buNone/>
            </a:pPr>
            <a:endParaRPr lang="en-US" sz="4500" dirty="0" smtClean="0"/>
          </a:p>
          <a:p>
            <a:pPr>
              <a:buNone/>
            </a:pPr>
            <a:r>
              <a:rPr lang="en-US" sz="5100" dirty="0" smtClean="0"/>
              <a:t>	Psalm 19:9  The fear of the LORD is </a:t>
            </a:r>
            <a:r>
              <a:rPr lang="en-US" sz="5100" u="sng" dirty="0" smtClean="0"/>
              <a:t>clean</a:t>
            </a:r>
            <a:r>
              <a:rPr lang="en-US" sz="5100" dirty="0" smtClean="0"/>
              <a:t>, enduring forever; The judgments of the LORD are true and righteous altogether.</a:t>
            </a:r>
          </a:p>
          <a:p>
            <a:endParaRPr lang="en-US" sz="2000" dirty="0" smtClean="0"/>
          </a:p>
          <a:p>
            <a:pPr>
              <a:buNone/>
            </a:pPr>
            <a:endParaRPr lang="en-US" sz="3600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POINT:</a:t>
            </a:r>
            <a:br>
              <a:rPr lang="en-US" dirty="0" smtClean="0"/>
            </a:br>
            <a:r>
              <a:rPr lang="en-US" dirty="0" smtClean="0"/>
              <a:t>THE FEAR OF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763000" cy="353187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endParaRPr lang="en-US" sz="5100" dirty="0" smtClean="0"/>
          </a:p>
          <a:p>
            <a:pPr>
              <a:buNone/>
            </a:pPr>
            <a:r>
              <a:rPr lang="en-US" sz="5100" dirty="0" smtClean="0"/>
              <a:t>-Serve as God deserves </a:t>
            </a:r>
            <a:r>
              <a:rPr lang="en-US" sz="5100" i="1" dirty="0" smtClean="0"/>
              <a:t>(service for the Lord)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u="sng" dirty="0" smtClean="0"/>
              <a:t>Deuteronomy 6:13</a:t>
            </a:r>
            <a:r>
              <a:rPr lang="en-US" dirty="0" smtClean="0"/>
              <a:t>  You shall fear the LORD your God </a:t>
            </a:r>
            <a:r>
              <a:rPr lang="en-US" u="sng" dirty="0" smtClean="0"/>
              <a:t>and serve Him</a:t>
            </a:r>
            <a:r>
              <a:rPr lang="en-US" dirty="0" smtClean="0"/>
              <a:t>...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u="sng" dirty="0" smtClean="0"/>
              <a:t>Deuteronomy 10:12</a:t>
            </a:r>
            <a:r>
              <a:rPr lang="en-US" dirty="0" smtClean="0"/>
              <a:t>  "And now, Israel, what does the LORD your God </a:t>
            </a:r>
            <a:r>
              <a:rPr lang="en-US" u="sng" dirty="0" smtClean="0"/>
              <a:t>require of you</a:t>
            </a:r>
            <a:r>
              <a:rPr lang="en-US" dirty="0" smtClean="0"/>
              <a:t>, but to fear the LORD your God, to </a:t>
            </a:r>
            <a:r>
              <a:rPr lang="en-US" u="sng" dirty="0" smtClean="0"/>
              <a:t>walk in all His ways and to love Him, to serve the LORD your God</a:t>
            </a:r>
            <a:r>
              <a:rPr lang="en-US" dirty="0" smtClean="0"/>
              <a:t> with all your heart and with all your soul, 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Deuteronomy 10:20</a:t>
            </a:r>
            <a:r>
              <a:rPr lang="en-US" dirty="0" smtClean="0"/>
              <a:t>  You shall fear the LORD your God; you shall </a:t>
            </a:r>
            <a:r>
              <a:rPr lang="en-US" u="sng" dirty="0" smtClean="0"/>
              <a:t>serve Him…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POINT:</a:t>
            </a:r>
            <a:br>
              <a:rPr lang="en-US" dirty="0" smtClean="0"/>
            </a:br>
            <a:r>
              <a:rPr lang="en-US" dirty="0" smtClean="0"/>
              <a:t>THE FEAR OF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763000" cy="353187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5100" dirty="0" smtClean="0"/>
              <a:t>-Serve as God deserves </a:t>
            </a:r>
            <a:r>
              <a:rPr lang="en-US" sz="5100" i="1" dirty="0" smtClean="0"/>
              <a:t>(service for the Lord)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sz="3800" u="sng" dirty="0" smtClean="0"/>
              <a:t>Joshua 24:14</a:t>
            </a:r>
            <a:r>
              <a:rPr lang="en-US" sz="3800" dirty="0" smtClean="0"/>
              <a:t>  "Now therefore, fear the LORD, </a:t>
            </a:r>
            <a:r>
              <a:rPr lang="en-US" sz="3800" u="sng" dirty="0" smtClean="0"/>
              <a:t>serve Him</a:t>
            </a:r>
            <a:r>
              <a:rPr lang="en-US" sz="3800" dirty="0" smtClean="0"/>
              <a:t> in sincerity and in truth, </a:t>
            </a:r>
            <a:r>
              <a:rPr lang="en-US" sz="3800" u="sng" dirty="0" smtClean="0"/>
              <a:t>and put away</a:t>
            </a:r>
            <a:r>
              <a:rPr lang="en-US" sz="3800" dirty="0" smtClean="0"/>
              <a:t> the gods which your fathers served on the other side of the River and in Egypt. Serve the LORD! </a:t>
            </a:r>
          </a:p>
          <a:p>
            <a:pPr>
              <a:buNone/>
            </a:pPr>
            <a:endParaRPr lang="en-US" sz="3800" u="sng" dirty="0" smtClean="0"/>
          </a:p>
          <a:p>
            <a:pPr>
              <a:buNone/>
            </a:pPr>
            <a:r>
              <a:rPr lang="en-US" sz="3800" u="sng" dirty="0" smtClean="0"/>
              <a:t>1Samuel 12:14</a:t>
            </a:r>
            <a:r>
              <a:rPr lang="en-US" sz="3800" dirty="0" smtClean="0"/>
              <a:t>  If you fear the LORD and </a:t>
            </a:r>
            <a:r>
              <a:rPr lang="en-US" sz="3800" u="sng" dirty="0" smtClean="0"/>
              <a:t>serve Him and obey His voice</a:t>
            </a:r>
            <a:r>
              <a:rPr lang="en-US" sz="3800" dirty="0" smtClean="0"/>
              <a:t>, and do </a:t>
            </a:r>
            <a:r>
              <a:rPr lang="en-US" sz="3800" u="sng" dirty="0" smtClean="0"/>
              <a:t>not rebel</a:t>
            </a:r>
            <a:r>
              <a:rPr lang="en-US" sz="3800" dirty="0" smtClean="0"/>
              <a:t> against the commandment of the LORD, then both you and the king who reigns over you will continue following the LORD your God. </a:t>
            </a:r>
          </a:p>
          <a:p>
            <a:pPr>
              <a:buNone/>
            </a:pPr>
            <a:endParaRPr lang="en-US" sz="3800" u="sng" dirty="0" smtClean="0"/>
          </a:p>
          <a:p>
            <a:pPr>
              <a:buNone/>
            </a:pPr>
            <a:r>
              <a:rPr lang="en-US" sz="3800" u="sng" dirty="0" smtClean="0"/>
              <a:t>1Samuel 12:24</a:t>
            </a:r>
            <a:r>
              <a:rPr lang="en-US" sz="3800" dirty="0" smtClean="0"/>
              <a:t>  Only fear the LORD, and </a:t>
            </a:r>
            <a:r>
              <a:rPr lang="en-US" sz="3800" u="sng" dirty="0" smtClean="0"/>
              <a:t>serve Him</a:t>
            </a:r>
            <a:r>
              <a:rPr lang="en-US" sz="3800" dirty="0" smtClean="0"/>
              <a:t> in truth with all your heart; for </a:t>
            </a:r>
            <a:r>
              <a:rPr lang="en-US" sz="3800" u="sng" dirty="0" smtClean="0"/>
              <a:t>consider what great things He has done for you</a:t>
            </a:r>
            <a:r>
              <a:rPr lang="en-US" sz="3800" dirty="0" smtClean="0"/>
              <a:t>. </a:t>
            </a:r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POINT:</a:t>
            </a:r>
            <a:br>
              <a:rPr lang="en-US" dirty="0" smtClean="0"/>
            </a:br>
            <a:r>
              <a:rPr lang="en-US" dirty="0" smtClean="0"/>
              <a:t>THE FEAR OF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763000" cy="353187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THEMES PARALLEL to “the fear of the LORD”</a:t>
            </a:r>
          </a:p>
          <a:p>
            <a:pPr>
              <a:buNone/>
            </a:pPr>
            <a:r>
              <a:rPr lang="en-US" dirty="0" smtClean="0"/>
              <a:t>(help us better understand this foundational concept)</a:t>
            </a:r>
          </a:p>
          <a:p>
            <a:pPr>
              <a:buNone/>
            </a:pPr>
            <a:r>
              <a:rPr lang="en-US" dirty="0" smtClean="0"/>
              <a:t>	-Know Who God is </a:t>
            </a:r>
            <a:r>
              <a:rPr lang="en-US" i="1" dirty="0" smtClean="0"/>
              <a:t>(knowledge of the Lord)</a:t>
            </a:r>
          </a:p>
          <a:p>
            <a:pPr>
              <a:buNone/>
            </a:pPr>
            <a:r>
              <a:rPr lang="en-US" dirty="0" smtClean="0"/>
              <a:t>	-Hate what God hates </a:t>
            </a:r>
            <a:r>
              <a:rPr lang="en-US" i="1" dirty="0" smtClean="0"/>
              <a:t>(movement toward the Lord)</a:t>
            </a:r>
          </a:p>
          <a:p>
            <a:pPr>
              <a:buNone/>
            </a:pPr>
            <a:r>
              <a:rPr lang="en-US" dirty="0" smtClean="0"/>
              <a:t>	-Do what God says </a:t>
            </a:r>
            <a:r>
              <a:rPr lang="en-US" i="1" dirty="0" smtClean="0"/>
              <a:t>(obedience to the Lord)</a:t>
            </a:r>
          </a:p>
          <a:p>
            <a:pPr>
              <a:buNone/>
            </a:pPr>
            <a:r>
              <a:rPr lang="en-US" dirty="0" smtClean="0"/>
              <a:t>	-Serve as God deserves </a:t>
            </a:r>
            <a:r>
              <a:rPr lang="en-US" i="1" dirty="0" smtClean="0"/>
              <a:t>(service for the Lord)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Wisdom for EVERYONE’S life</a:t>
            </a:r>
          </a:p>
          <a:p>
            <a:r>
              <a:rPr lang="en-US" sz="3600" dirty="0" smtClean="0"/>
              <a:t>Wisdom for EVERYDAY life</a:t>
            </a:r>
          </a:p>
          <a:p>
            <a:r>
              <a:rPr lang="en-US" sz="3600" dirty="0" smtClean="0"/>
              <a:t>Wisdom for EVERYWHERE life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POINT:</a:t>
            </a:r>
            <a:br>
              <a:rPr lang="en-US" dirty="0" smtClean="0"/>
            </a:br>
            <a:r>
              <a:rPr lang="en-US" dirty="0" smtClean="0"/>
              <a:t>THE FEAR OF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763000" cy="35318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To have wisdom for life, I must fear the LORD…</a:t>
            </a:r>
          </a:p>
          <a:p>
            <a:pPr algn="ctr">
              <a:buNone/>
            </a:pPr>
            <a:r>
              <a:rPr lang="en-US" dirty="0" smtClean="0"/>
              <a:t>To fear the LORD, I must </a:t>
            </a:r>
          </a:p>
          <a:p>
            <a:pPr algn="ctr">
              <a:buNone/>
            </a:pPr>
            <a:r>
              <a:rPr lang="en-US" u="sng" dirty="0" smtClean="0"/>
              <a:t>know Him</a:t>
            </a:r>
            <a:r>
              <a:rPr lang="en-US" dirty="0" smtClean="0"/>
              <a:t> intimately, </a:t>
            </a:r>
          </a:p>
          <a:p>
            <a:pPr algn="ctr">
              <a:buNone/>
            </a:pPr>
            <a:r>
              <a:rPr lang="en-US" u="sng" dirty="0" smtClean="0"/>
              <a:t>imitate Him</a:t>
            </a:r>
            <a:r>
              <a:rPr lang="en-US" dirty="0" smtClean="0"/>
              <a:t> consistently, </a:t>
            </a:r>
          </a:p>
          <a:p>
            <a:pPr algn="ctr">
              <a:buNone/>
            </a:pPr>
            <a:r>
              <a:rPr lang="en-US" u="sng" dirty="0" smtClean="0"/>
              <a:t>obey Him </a:t>
            </a:r>
            <a:r>
              <a:rPr lang="en-US" dirty="0" smtClean="0"/>
              <a:t>implicitly, </a:t>
            </a:r>
          </a:p>
          <a:p>
            <a:pPr algn="ctr">
              <a:buNone/>
            </a:pPr>
            <a:r>
              <a:rPr lang="en-US" dirty="0" smtClean="0"/>
              <a:t>and </a:t>
            </a:r>
            <a:r>
              <a:rPr lang="en-US" u="sng" dirty="0" smtClean="0"/>
              <a:t>serve Him</a:t>
            </a:r>
            <a:r>
              <a:rPr lang="en-US" dirty="0" smtClean="0"/>
              <a:t> faithfully.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Wisdom for EVERYONE’S life</a:t>
            </a:r>
          </a:p>
          <a:p>
            <a:r>
              <a:rPr lang="en-US" sz="3600" dirty="0" smtClean="0"/>
              <a:t>Wisdom for EVERYDAY life</a:t>
            </a:r>
          </a:p>
          <a:p>
            <a:r>
              <a:rPr lang="en-US" sz="3600" dirty="0" smtClean="0"/>
              <a:t>Wisdom for EVERYWHERE life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Wisdom for EVERYWHERE life</a:t>
            </a:r>
          </a:p>
          <a:p>
            <a:pPr>
              <a:buNone/>
            </a:pPr>
            <a:r>
              <a:rPr lang="en-US" dirty="0" smtClean="0"/>
              <a:t>	--everywhere a person could be</a:t>
            </a:r>
          </a:p>
          <a:p>
            <a:pPr>
              <a:buNone/>
            </a:pPr>
            <a:r>
              <a:rPr lang="en-US" dirty="0" smtClean="0"/>
              <a:t> 		*geographically</a:t>
            </a:r>
          </a:p>
          <a:p>
            <a:pPr>
              <a:buNone/>
            </a:pPr>
            <a:r>
              <a:rPr lang="en-US" dirty="0" smtClean="0"/>
              <a:t>		*spiritually</a:t>
            </a:r>
          </a:p>
          <a:p>
            <a:pPr>
              <a:buNone/>
            </a:pPr>
            <a:r>
              <a:rPr lang="en-US" dirty="0" smtClean="0"/>
              <a:t>	-where it always begins—the fear of the Lord</a:t>
            </a:r>
          </a:p>
          <a:p>
            <a:pPr>
              <a:buNone/>
            </a:pPr>
            <a:r>
              <a:rPr lang="en-US" dirty="0" smtClean="0"/>
              <a:t> 		*Father</a:t>
            </a:r>
          </a:p>
          <a:p>
            <a:pPr>
              <a:buNone/>
            </a:pPr>
            <a:r>
              <a:rPr lang="en-US" dirty="0" smtClean="0"/>
              <a:t>		*Son</a:t>
            </a:r>
          </a:p>
          <a:p>
            <a:pPr>
              <a:buNone/>
            </a:pPr>
            <a:r>
              <a:rPr lang="en-US" dirty="0" smtClean="0"/>
              <a:t>		*Holy Spirit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POINT:</a:t>
            </a:r>
            <a:br>
              <a:rPr lang="en-US" dirty="0" smtClean="0"/>
            </a:br>
            <a:r>
              <a:rPr lang="en-US" dirty="0" smtClean="0"/>
              <a:t>THE FEAR OF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Parallelism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synonymous parallelism—thought repeated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antithetical parallelism—thought contrasted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synthetic parallelism—thought continued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POINT:</a:t>
            </a:r>
            <a:br>
              <a:rPr lang="en-US" dirty="0" smtClean="0"/>
            </a:br>
            <a:r>
              <a:rPr lang="en-US" dirty="0" smtClean="0"/>
              <a:t>THE FEAR OF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763000" cy="353187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THEMES PARALLEL to “the fear of the LORD”</a:t>
            </a:r>
          </a:p>
          <a:p>
            <a:pPr>
              <a:buNone/>
            </a:pPr>
            <a:r>
              <a:rPr lang="en-US" dirty="0" smtClean="0"/>
              <a:t>(help us better understand this foundational concept)</a:t>
            </a:r>
          </a:p>
          <a:p>
            <a:pPr>
              <a:buNone/>
            </a:pPr>
            <a:r>
              <a:rPr lang="en-US" dirty="0" smtClean="0"/>
              <a:t>	-Know Who God is </a:t>
            </a:r>
            <a:r>
              <a:rPr lang="en-US" i="1" dirty="0" smtClean="0"/>
              <a:t>(knowledge of the Lord)</a:t>
            </a:r>
          </a:p>
          <a:p>
            <a:pPr>
              <a:buNone/>
            </a:pPr>
            <a:r>
              <a:rPr lang="en-US" dirty="0" smtClean="0"/>
              <a:t>	-Hate what God hates </a:t>
            </a:r>
            <a:r>
              <a:rPr lang="en-US" i="1" dirty="0" smtClean="0"/>
              <a:t>(movement toward the Lord)</a:t>
            </a:r>
          </a:p>
          <a:p>
            <a:pPr>
              <a:buNone/>
            </a:pPr>
            <a:r>
              <a:rPr lang="en-US" dirty="0" smtClean="0"/>
              <a:t>	-Do what God says </a:t>
            </a:r>
            <a:r>
              <a:rPr lang="en-US" i="1" dirty="0" smtClean="0"/>
              <a:t>(obedience to the Lord)</a:t>
            </a:r>
          </a:p>
          <a:p>
            <a:pPr>
              <a:buNone/>
            </a:pPr>
            <a:r>
              <a:rPr lang="en-US" dirty="0" smtClean="0"/>
              <a:t>	-Serve as God deserves </a:t>
            </a:r>
            <a:r>
              <a:rPr lang="en-US" i="1" dirty="0" smtClean="0"/>
              <a:t>(service for the Lord)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POINT:</a:t>
            </a:r>
            <a:br>
              <a:rPr lang="en-US" dirty="0" smtClean="0"/>
            </a:br>
            <a:r>
              <a:rPr lang="en-US" dirty="0" smtClean="0"/>
              <a:t>THE FEAR OF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763000" cy="38100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sz="5000" dirty="0" smtClean="0"/>
              <a:t>-KNOW WHO GOD IS </a:t>
            </a:r>
            <a:r>
              <a:rPr lang="en-US" sz="5000" i="1" dirty="0" smtClean="0"/>
              <a:t>(knowledge of the Lord)…</a:t>
            </a:r>
            <a:r>
              <a:rPr lang="en-US" sz="5000" dirty="0" smtClean="0"/>
              <a:t>through Word</a:t>
            </a:r>
            <a:r>
              <a:rPr lang="en-US" sz="5000" i="1" dirty="0" smtClean="0"/>
              <a:t/>
            </a:r>
            <a:br>
              <a:rPr lang="en-US" sz="5000" i="1" dirty="0" smtClean="0"/>
            </a:br>
            <a:endParaRPr lang="en-US" sz="5000" i="1" dirty="0" smtClean="0"/>
          </a:p>
          <a:p>
            <a:pPr>
              <a:buNone/>
            </a:pPr>
            <a:r>
              <a:rPr lang="en-US" sz="4200" u="sng" dirty="0" smtClean="0"/>
              <a:t>Proverbs 2:5</a:t>
            </a:r>
            <a:r>
              <a:rPr lang="en-US" sz="4200" dirty="0" smtClean="0"/>
              <a:t>  Then you will understand the fear of the LORD, And find the </a:t>
            </a:r>
            <a:r>
              <a:rPr lang="en-US" sz="4200" u="sng" dirty="0" smtClean="0"/>
              <a:t>knowledge of God</a:t>
            </a:r>
            <a:r>
              <a:rPr lang="en-US" sz="4200" dirty="0" smtClean="0"/>
              <a:t>. </a:t>
            </a:r>
          </a:p>
          <a:p>
            <a:pPr>
              <a:buNone/>
            </a:pPr>
            <a:endParaRPr lang="en-US" sz="4200" u="sng" dirty="0" smtClean="0"/>
          </a:p>
          <a:p>
            <a:pPr>
              <a:buNone/>
            </a:pPr>
            <a:r>
              <a:rPr lang="en-US" sz="4200" u="sng" dirty="0" smtClean="0"/>
              <a:t>Proverbs 9:10</a:t>
            </a:r>
            <a:r>
              <a:rPr lang="en-US" sz="4200" dirty="0" smtClean="0"/>
              <a:t>  "The fear of the LORD </a:t>
            </a:r>
            <a:r>
              <a:rPr lang="en-US" sz="4200" i="1" dirty="0" smtClean="0"/>
              <a:t>is</a:t>
            </a:r>
            <a:r>
              <a:rPr lang="en-US" sz="4200" dirty="0" smtClean="0"/>
              <a:t> the beginning of wisdom, And the </a:t>
            </a:r>
            <a:r>
              <a:rPr lang="en-US" sz="4200" u="sng" dirty="0" smtClean="0"/>
              <a:t>knowledge of the Holy One</a:t>
            </a:r>
            <a:r>
              <a:rPr lang="en-US" sz="4200" dirty="0" smtClean="0"/>
              <a:t> </a:t>
            </a:r>
            <a:r>
              <a:rPr lang="en-US" sz="4200" i="1" dirty="0" smtClean="0"/>
              <a:t>is</a:t>
            </a:r>
            <a:r>
              <a:rPr lang="en-US" sz="4200" dirty="0" smtClean="0"/>
              <a:t> understanding. </a:t>
            </a:r>
          </a:p>
          <a:p>
            <a:pPr>
              <a:buNone/>
            </a:pPr>
            <a:endParaRPr lang="en-US" sz="4200" u="sng" dirty="0" smtClean="0"/>
          </a:p>
          <a:p>
            <a:pPr>
              <a:buNone/>
            </a:pPr>
            <a:r>
              <a:rPr lang="en-US" sz="4200" u="sng" dirty="0" smtClean="0"/>
              <a:t>Psalm 33:8</a:t>
            </a:r>
            <a:r>
              <a:rPr lang="en-US" sz="4200" dirty="0" smtClean="0"/>
              <a:t>  Let all the earth fear the LORD; Let all the inhabitants of the world </a:t>
            </a:r>
            <a:r>
              <a:rPr lang="en-US" sz="4200" u="sng" dirty="0" smtClean="0"/>
              <a:t>stand in awe of Him</a:t>
            </a:r>
            <a:r>
              <a:rPr lang="en-US" sz="4200" dirty="0" smtClean="0"/>
              <a:t>. 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POINT:</a:t>
            </a:r>
            <a:br>
              <a:rPr lang="en-US" dirty="0" smtClean="0"/>
            </a:br>
            <a:r>
              <a:rPr lang="en-US" dirty="0" smtClean="0"/>
              <a:t>THE FEAR OF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00150"/>
            <a:ext cx="8382000" cy="4114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-KNOW WHO GOD IS </a:t>
            </a:r>
            <a:r>
              <a:rPr lang="en-US" i="1" dirty="0" smtClean="0"/>
              <a:t>(knowledge of the Lord)</a:t>
            </a:r>
            <a:r>
              <a:rPr lang="en-US" dirty="0" smtClean="0"/>
              <a:t>…through Word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pPr>
              <a:buNone/>
            </a:pPr>
            <a:r>
              <a:rPr lang="en-US" u="sng" dirty="0" smtClean="0"/>
              <a:t>Psalm 33:18</a:t>
            </a:r>
            <a:r>
              <a:rPr lang="en-US" dirty="0" smtClean="0"/>
              <a:t>  Behold, the </a:t>
            </a:r>
            <a:r>
              <a:rPr lang="en-US" u="sng" dirty="0" smtClean="0"/>
              <a:t>eye of the LORD </a:t>
            </a:r>
            <a:r>
              <a:rPr lang="en-US" i="1" u="sng" dirty="0" smtClean="0"/>
              <a:t>is</a:t>
            </a:r>
            <a:r>
              <a:rPr lang="en-US" u="sng" dirty="0" smtClean="0"/>
              <a:t> on</a:t>
            </a:r>
            <a:r>
              <a:rPr lang="en-US" dirty="0" smtClean="0"/>
              <a:t> those who fear Him, On those who </a:t>
            </a:r>
            <a:r>
              <a:rPr lang="en-US" u="sng" dirty="0" smtClean="0"/>
              <a:t>hope in His mercy</a:t>
            </a:r>
            <a:r>
              <a:rPr lang="en-US" dirty="0" smtClean="0"/>
              <a:t>, 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Psalm 147:11</a:t>
            </a:r>
            <a:r>
              <a:rPr lang="en-US" dirty="0" smtClean="0"/>
              <a:t>  The LORD takes pleasure in those who fear Him, In those who </a:t>
            </a:r>
            <a:r>
              <a:rPr lang="en-US" u="sng" dirty="0" smtClean="0"/>
              <a:t>hope in His mercy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>
              <a:buNone/>
            </a:pPr>
            <a:r>
              <a:rPr lang="en-US" u="sng" dirty="0" smtClean="0"/>
              <a:t>Psalm 118:4</a:t>
            </a:r>
            <a:r>
              <a:rPr lang="en-US" dirty="0" smtClean="0"/>
              <a:t>  Let those who fear the LORD now say, "</a:t>
            </a:r>
            <a:r>
              <a:rPr lang="en-US" u="sng" dirty="0" smtClean="0"/>
              <a:t>His mercy endures forever</a:t>
            </a:r>
            <a:r>
              <a:rPr lang="en-US" dirty="0" smtClean="0"/>
              <a:t>."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POINT:</a:t>
            </a:r>
            <a:br>
              <a:rPr lang="en-US" dirty="0" smtClean="0"/>
            </a:br>
            <a:r>
              <a:rPr lang="en-US" dirty="0" smtClean="0"/>
              <a:t>THE FEAR OF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00150"/>
            <a:ext cx="8382000" cy="4114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-KNOW WHO GOD IS </a:t>
            </a:r>
            <a:r>
              <a:rPr lang="en-US" i="1" dirty="0" smtClean="0"/>
              <a:t>(knowledge of the Lord)…</a:t>
            </a:r>
            <a:r>
              <a:rPr lang="en-US" sz="2400" dirty="0" smtClean="0"/>
              <a:t>through Word</a:t>
            </a:r>
            <a:r>
              <a:rPr lang="en-US" i="1" dirty="0" smtClean="0"/>
              <a:t/>
            </a:r>
            <a:br>
              <a:rPr lang="en-US" i="1" dirty="0" smtClean="0"/>
            </a:br>
            <a:endParaRPr lang="en-US" i="1" dirty="0" smtClean="0"/>
          </a:p>
          <a:p>
            <a:pPr>
              <a:buNone/>
            </a:pPr>
            <a:r>
              <a:rPr lang="en-US" u="sng" dirty="0" smtClean="0"/>
              <a:t>Psalm 66:16</a:t>
            </a:r>
            <a:r>
              <a:rPr lang="en-US" dirty="0" smtClean="0"/>
              <a:t>  Come and hear, all you who fear God, And I will declare what </a:t>
            </a:r>
            <a:r>
              <a:rPr lang="en-US" u="sng" dirty="0" smtClean="0"/>
              <a:t>He has done for my soul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r>
              <a:rPr lang="en-US" u="sng" dirty="0" smtClean="0"/>
              <a:t>Malachi 3:16</a:t>
            </a:r>
            <a:r>
              <a:rPr lang="en-US" dirty="0" smtClean="0"/>
              <a:t>  …So a book of remembrance was written before Him for those who fear the LORD and who </a:t>
            </a:r>
            <a:r>
              <a:rPr lang="en-US" u="sng" dirty="0" smtClean="0"/>
              <a:t>meditate on His name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STARTING POINT:</a:t>
            </a:r>
            <a:br>
              <a:rPr lang="en-US" dirty="0" smtClean="0"/>
            </a:br>
            <a:r>
              <a:rPr lang="en-US" dirty="0" smtClean="0"/>
              <a:t>THE FEAR OF THE LORD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00150"/>
            <a:ext cx="8763000" cy="353187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-</a:t>
            </a:r>
            <a:r>
              <a:rPr lang="en-US" sz="2600" dirty="0" smtClean="0"/>
              <a:t>HATE WHAT GOD HATES </a:t>
            </a:r>
            <a:r>
              <a:rPr lang="en-US" sz="2600" i="1" dirty="0" smtClean="0"/>
              <a:t>(movement toward the Lord)…</a:t>
            </a:r>
            <a:r>
              <a:rPr lang="en-US" sz="2600" dirty="0" smtClean="0"/>
              <a:t>my sin</a:t>
            </a:r>
            <a:endParaRPr lang="en-US" sz="2600" i="1" dirty="0" smtClean="0"/>
          </a:p>
          <a:p>
            <a:pPr>
              <a:buNone/>
            </a:pPr>
            <a:endParaRPr lang="en-US" sz="2400" u="sng" dirty="0" smtClean="0"/>
          </a:p>
          <a:p>
            <a:pPr>
              <a:buNone/>
            </a:pPr>
            <a:r>
              <a:rPr lang="en-US" sz="2400" u="sng" dirty="0" smtClean="0"/>
              <a:t>Proverbs 3:7</a:t>
            </a:r>
            <a:r>
              <a:rPr lang="en-US" sz="2400" dirty="0" smtClean="0"/>
              <a:t>  Do not be wise in your own eyes; Fear the LORD and </a:t>
            </a:r>
            <a:r>
              <a:rPr lang="en-US" sz="2400" u="sng" dirty="0" smtClean="0"/>
              <a:t>depart from evil</a:t>
            </a:r>
            <a:r>
              <a:rPr lang="en-US" sz="2400" dirty="0" smtClean="0"/>
              <a:t>. </a:t>
            </a:r>
          </a:p>
          <a:p>
            <a:pPr>
              <a:buNone/>
            </a:pPr>
            <a:endParaRPr lang="en-US" sz="2400" u="sng" dirty="0" smtClean="0"/>
          </a:p>
          <a:p>
            <a:pPr>
              <a:buNone/>
            </a:pPr>
            <a:r>
              <a:rPr lang="en-US" sz="2400" u="sng" dirty="0" smtClean="0"/>
              <a:t>Proverbs 8:13</a:t>
            </a:r>
            <a:r>
              <a:rPr lang="en-US" sz="2400" dirty="0" smtClean="0"/>
              <a:t>  The fear of the LORD </a:t>
            </a:r>
            <a:r>
              <a:rPr lang="en-US" sz="2400" i="1" dirty="0" smtClean="0"/>
              <a:t>is</a:t>
            </a:r>
            <a:r>
              <a:rPr lang="en-US" sz="2400" dirty="0" smtClean="0"/>
              <a:t> to </a:t>
            </a:r>
            <a:r>
              <a:rPr lang="en-US" sz="2400" u="sng" dirty="0" smtClean="0"/>
              <a:t>hate evil; Pride and arrogance and the evil way and the perverse mouth</a:t>
            </a:r>
            <a:r>
              <a:rPr lang="en-US" sz="2400" dirty="0" smtClean="0"/>
              <a:t> I hate. </a:t>
            </a:r>
          </a:p>
          <a:p>
            <a:pPr>
              <a:buNone/>
            </a:pPr>
            <a:endParaRPr lang="en-US" sz="2400" u="sng" dirty="0" smtClean="0"/>
          </a:p>
          <a:p>
            <a:pPr>
              <a:buNone/>
            </a:pPr>
            <a:endParaRPr lang="en-US" sz="2600" i="1" dirty="0" smtClean="0"/>
          </a:p>
          <a:p>
            <a:pPr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0</TotalTime>
  <Words>756</Words>
  <Application>Microsoft Office PowerPoint</Application>
  <PresentationFormat>On-screen Show (16:9)</PresentationFormat>
  <Paragraphs>176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16x9</vt:lpstr>
      <vt:lpstr>PROVERBS  </vt:lpstr>
      <vt:lpstr>PROVERBS</vt:lpstr>
      <vt:lpstr>PROVERBS</vt:lpstr>
      <vt:lpstr>STARTING POINT: THE FEAR OF THE LORD</vt:lpstr>
      <vt:lpstr>STARTING POINT: THE FEAR OF THE LORD</vt:lpstr>
      <vt:lpstr>STARTING POINT: THE FEAR OF THE LORD</vt:lpstr>
      <vt:lpstr>STARTING POINT: THE FEAR OF THE LORD</vt:lpstr>
      <vt:lpstr>STARTING POINT: THE FEAR OF THE LORD</vt:lpstr>
      <vt:lpstr>STARTING POINT: THE FEAR OF THE LORD</vt:lpstr>
      <vt:lpstr>STARTING POINT: THE FEAR OF THE LORD</vt:lpstr>
      <vt:lpstr>STARTING POINT: THE FEAR OF THE LORD</vt:lpstr>
      <vt:lpstr>STARTING POINT: THE FEAR OF THE LORD</vt:lpstr>
      <vt:lpstr>STARTING POINT: THE FEAR OF THE LORD</vt:lpstr>
      <vt:lpstr>STARTING POINT: THE FEAR OF THE LORD</vt:lpstr>
      <vt:lpstr>STARTING POINT: THE FEAR OF THE LORD</vt:lpstr>
      <vt:lpstr>STARTING POINT: THE FEAR OF THE LORD</vt:lpstr>
      <vt:lpstr>STARTING POINT: THE FEAR OF THE LORD</vt:lpstr>
      <vt:lpstr>STARTING POINT: THE FEAR OF THE LORD</vt:lpstr>
      <vt:lpstr>STARTING POINT: THE FEAR OF THE LORD</vt:lpstr>
      <vt:lpstr>STARTING POINT: THE FEAR OF THE LORD</vt:lpstr>
      <vt:lpstr>PROVERBS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PROVERBS  </dc:title>
  <dc:creator>Mark</dc:creator>
  <cp:lastModifiedBy>Mark</cp:lastModifiedBy>
  <cp:revision>1</cp:revision>
  <dcterms:created xsi:type="dcterms:W3CDTF">2016-03-16T22:04:44Z</dcterms:created>
  <dcterms:modified xsi:type="dcterms:W3CDTF">2016-03-16T22:05:27Z</dcterms:modified>
</cp:coreProperties>
</file>