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6" r:id="rId8"/>
    <p:sldId id="264" r:id="rId9"/>
    <p:sldId id="261" r:id="rId10"/>
    <p:sldId id="267" r:id="rId11"/>
    <p:sldId id="265" r:id="rId12"/>
    <p:sldId id="262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3/30/2019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images.fastcompany.net/image/upload/w_596,c_limit,q_auto:best,f_auto/fc/3050387-inline-i-1-superheroweakn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09" y="-76200"/>
            <a:ext cx="3556219" cy="830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6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TEMPORARY ADVERSARY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sz="4800" b="1" dirty="0"/>
              <a:t>**God assures us that there is an end in sight in our battle with our adversary the devil, so we should </a:t>
            </a:r>
            <a:r>
              <a:rPr lang="en-US" sz="4800" b="1" dirty="0" smtClean="0"/>
              <a:t>always persevere </a:t>
            </a:r>
            <a:r>
              <a:rPr lang="en-US" sz="4800" b="1" dirty="0"/>
              <a:t>for another day**</a:t>
            </a:r>
            <a:endParaRPr lang="en-US" sz="48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ADVERSARY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POWERFUL ADVERSARY</a:t>
            </a:r>
          </a:p>
          <a:p>
            <a:r>
              <a:rPr lang="en-US" sz="4000" dirty="0" smtClean="0"/>
              <a:t>A TEMPORARY ADVERSARY</a:t>
            </a:r>
          </a:p>
          <a:p>
            <a:r>
              <a:rPr lang="en-US" sz="4000" dirty="0" smtClean="0"/>
              <a:t>A VULNERABLE ADVERSARY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174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VULNERABLE ADVERSARY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200" i="1" dirty="0" smtClean="0"/>
              <a:t>Our adversary the devil is vulnerable to the believer who implements God’s warfare strategies</a:t>
            </a:r>
          </a:p>
          <a:p>
            <a:r>
              <a:rPr lang="en-US" sz="4000" dirty="0" smtClean="0"/>
              <a:t>Be ALERT </a:t>
            </a:r>
            <a:r>
              <a:rPr lang="en-US" dirty="0" smtClean="0"/>
              <a:t>(1Peter 5:8)—sober &amp; vigilant</a:t>
            </a:r>
          </a:p>
          <a:p>
            <a:r>
              <a:rPr lang="en-US" sz="4000" dirty="0" smtClean="0"/>
              <a:t>Be ACTIVE </a:t>
            </a:r>
            <a:r>
              <a:rPr lang="en-US" dirty="0" smtClean="0"/>
              <a:t>(1Peter 5:9)—resistance </a:t>
            </a:r>
          </a:p>
          <a:p>
            <a:r>
              <a:rPr lang="en-US" sz="4000" dirty="0" smtClean="0"/>
              <a:t>Be ALARMED </a:t>
            </a:r>
            <a:r>
              <a:rPr lang="en-US" dirty="0" smtClean="0"/>
              <a:t>(Ephesians 4:27)—no place</a:t>
            </a:r>
          </a:p>
          <a:p>
            <a:r>
              <a:rPr lang="en-US" sz="4000" dirty="0" smtClean="0"/>
              <a:t>Be ARMED </a:t>
            </a:r>
            <a:r>
              <a:rPr lang="en-US" dirty="0" smtClean="0"/>
              <a:t>(Ephesians 6:11-18)—armor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6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VULNERABLE ADVERSARY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4400" dirty="0" smtClean="0"/>
              <a:t>**Rather than fighting according to our own wisdom, true wisdom is demonstrated in consistently employing the strategies our Lord provides </a:t>
            </a:r>
            <a:br>
              <a:rPr lang="en-US" sz="4400" dirty="0" smtClean="0"/>
            </a:br>
            <a:r>
              <a:rPr lang="en-US" sz="4400" dirty="0" smtClean="0"/>
              <a:t>for battling with </a:t>
            </a:r>
            <a:br>
              <a:rPr lang="en-US" sz="4400" dirty="0" smtClean="0"/>
            </a:br>
            <a:r>
              <a:rPr lang="en-US" sz="4400" dirty="0" smtClean="0"/>
              <a:t>our adversary the devil**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67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ADVERSARY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POWERFUL ADVERSARY</a:t>
            </a:r>
          </a:p>
          <a:p>
            <a:r>
              <a:rPr lang="en-US" sz="3200" dirty="0" smtClean="0"/>
              <a:t>A TEMPORARY ADVERSARY</a:t>
            </a:r>
          </a:p>
          <a:p>
            <a:r>
              <a:rPr lang="en-US" sz="3200" dirty="0" smtClean="0"/>
              <a:t>A </a:t>
            </a:r>
            <a:r>
              <a:rPr lang="en-US" sz="3200" smtClean="0"/>
              <a:t>VULNERABLE ADVERSARY</a:t>
            </a:r>
            <a:br>
              <a:rPr lang="en-US" sz="3200" smtClean="0"/>
            </a:br>
            <a:endParaRPr lang="en-US" sz="3200" dirty="0" smtClean="0"/>
          </a:p>
          <a:p>
            <a:r>
              <a:rPr lang="en-US" sz="3200" dirty="0"/>
              <a:t>**In what way(s) is your adversary the devil making inroads into your life?</a:t>
            </a:r>
          </a:p>
          <a:p>
            <a:r>
              <a:rPr lang="en-US" sz="3200" dirty="0"/>
              <a:t>**How will you better implement the strategies of being alert, active, alarmed, and armed as you do battle with him?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00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Arch-Enemies of the Believer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WORLD: </a:t>
            </a:r>
            <a:r>
              <a:rPr lang="en-US" b="1" i="1" dirty="0"/>
              <a:t>the anti-God system of values that underlies the cultures of man</a:t>
            </a:r>
            <a:endParaRPr lang="en-US" dirty="0" smtClean="0"/>
          </a:p>
          <a:p>
            <a:pPr marL="137160" indent="0">
              <a:buNone/>
            </a:pPr>
            <a:r>
              <a:rPr lang="en-US" i="1" dirty="0"/>
              <a:t>Galatians 6:14</a:t>
            </a:r>
            <a:r>
              <a:rPr lang="en-US" dirty="0"/>
              <a:t>  </a:t>
            </a:r>
            <a:r>
              <a:rPr lang="en-US" dirty="0" smtClean="0"/>
              <a:t>…the </a:t>
            </a:r>
            <a:r>
              <a:rPr lang="en-US" dirty="0"/>
              <a:t>cross of our Lord Jesus Christ, by whom </a:t>
            </a:r>
            <a:r>
              <a:rPr lang="en-US" u="sng" dirty="0"/>
              <a:t>the world has been crucified to me, and I to the world</a:t>
            </a:r>
            <a:r>
              <a:rPr lang="en-US" dirty="0"/>
              <a:t>.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The FLESH: </a:t>
            </a:r>
            <a:r>
              <a:rPr lang="en-US" b="1" i="1" dirty="0" smtClean="0"/>
              <a:t>the tendency </a:t>
            </a:r>
            <a:r>
              <a:rPr lang="en-US" b="1" i="1" dirty="0"/>
              <a:t>toward sin indwelling every human being; self-life</a:t>
            </a:r>
            <a:endParaRPr lang="en-US" b="1" i="1" dirty="0" smtClean="0"/>
          </a:p>
          <a:p>
            <a:pPr marL="137160" indent="0">
              <a:buNone/>
            </a:pPr>
            <a:r>
              <a:rPr lang="en-US" i="1" dirty="0"/>
              <a:t>Galatians 5:24</a:t>
            </a:r>
            <a:r>
              <a:rPr lang="en-US" dirty="0"/>
              <a:t>  And those </a:t>
            </a:r>
            <a:r>
              <a:rPr lang="en-US" i="1" dirty="0"/>
              <a:t>who are</a:t>
            </a:r>
            <a:r>
              <a:rPr lang="en-US" dirty="0"/>
              <a:t> Christ's have </a:t>
            </a:r>
            <a:r>
              <a:rPr lang="en-US" u="sng" dirty="0"/>
              <a:t>crucified the flesh with its passions and desires</a:t>
            </a:r>
            <a:r>
              <a:rPr lang="en-US" dirty="0"/>
              <a:t>.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The DEVIL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3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sz="6000" dirty="0" smtClean="0"/>
              <a:t>YOUR ADVERSARY THE DEVIL</a:t>
            </a:r>
            <a:endParaRPr lang="en-US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274298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1Peter 5:8-9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1441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ADVERSARY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POWERFUL ADVERSARY</a:t>
            </a:r>
          </a:p>
        </p:txBody>
      </p:sp>
    </p:spTree>
    <p:extLst>
      <p:ext uri="{BB962C8B-B14F-4D97-AF65-F5344CB8AC3E}">
        <p14:creationId xmlns:p14="http://schemas.microsoft.com/office/powerpoint/2010/main" val="38567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Powerful Adversary—his identity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/>
          <a:lstStyle/>
          <a:p>
            <a:r>
              <a:rPr lang="en-US" dirty="0" smtClean="0"/>
              <a:t>Devil—slanderer </a:t>
            </a:r>
          </a:p>
          <a:p>
            <a:r>
              <a:rPr lang="en-US" dirty="0" smtClean="0"/>
              <a:t>Satan—adversary </a:t>
            </a:r>
          </a:p>
          <a:p>
            <a:r>
              <a:rPr lang="en-US" dirty="0" smtClean="0"/>
              <a:t>Serpent—subtle </a:t>
            </a:r>
          </a:p>
          <a:p>
            <a:r>
              <a:rPr lang="en-US" dirty="0" smtClean="0"/>
              <a:t>Great fiery red dragon—monstrous </a:t>
            </a:r>
          </a:p>
          <a:p>
            <a:r>
              <a:rPr lang="en-US" dirty="0" smtClean="0"/>
              <a:t>Abaddon/Apollyon—destroyer </a:t>
            </a:r>
          </a:p>
          <a:p>
            <a:r>
              <a:rPr lang="en-US" dirty="0" smtClean="0"/>
              <a:t>Beelzebub—lord of the house (his demons)</a:t>
            </a:r>
          </a:p>
          <a:p>
            <a:r>
              <a:rPr lang="en-US" dirty="0" smtClean="0"/>
              <a:t>Belial—wicked</a:t>
            </a:r>
          </a:p>
          <a:p>
            <a:r>
              <a:rPr lang="en-US" dirty="0" smtClean="0"/>
              <a:t>Ruler of this world (</a:t>
            </a:r>
            <a:r>
              <a:rPr lang="en-US" dirty="0" err="1" smtClean="0"/>
              <a:t>kosmos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God of this age (</a:t>
            </a:r>
            <a:r>
              <a:rPr lang="en-US" dirty="0" err="1" smtClean="0"/>
              <a:t>aion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Prince of the power of the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7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Powerful Adversary—his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Accuses</a:t>
            </a:r>
          </a:p>
          <a:p>
            <a:r>
              <a:rPr lang="en-US" dirty="0" smtClean="0"/>
              <a:t>Deceives</a:t>
            </a:r>
          </a:p>
          <a:p>
            <a:r>
              <a:rPr lang="en-US" dirty="0" smtClean="0"/>
              <a:t>Tempts</a:t>
            </a:r>
          </a:p>
          <a:p>
            <a:r>
              <a:rPr lang="en-US" dirty="0" smtClean="0"/>
              <a:t>Steals</a:t>
            </a:r>
          </a:p>
          <a:p>
            <a:r>
              <a:rPr lang="en-US" dirty="0" smtClean="0"/>
              <a:t>Binds</a:t>
            </a:r>
          </a:p>
          <a:p>
            <a:r>
              <a:rPr lang="en-US" dirty="0" smtClean="0"/>
              <a:t>Sifts</a:t>
            </a:r>
          </a:p>
          <a:p>
            <a:r>
              <a:rPr lang="en-US" dirty="0" smtClean="0"/>
              <a:t>Hinders</a:t>
            </a:r>
          </a:p>
          <a:p>
            <a:r>
              <a:rPr lang="en-US" dirty="0" smtClean="0"/>
              <a:t>Snares</a:t>
            </a:r>
          </a:p>
          <a:p>
            <a:r>
              <a:rPr lang="en-US" dirty="0" smtClean="0"/>
              <a:t>Disguises</a:t>
            </a:r>
          </a:p>
          <a:p>
            <a:r>
              <a:rPr lang="en-US" dirty="0" smtClean="0"/>
              <a:t>Shoots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POWERFUL ADVERSARY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4800" b="1" dirty="0" smtClean="0"/>
              <a:t>**Your adversary the devil’s identity and strategy reveal his power, and should cause you to take seriously the threat he aims against your spiritual well-being**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302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ADVERSARY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POWERFUL ADVERSARY</a:t>
            </a:r>
          </a:p>
          <a:p>
            <a:r>
              <a:rPr lang="en-US" sz="4000" dirty="0" smtClean="0"/>
              <a:t>A TEMPORARY ADVERSARY</a:t>
            </a:r>
          </a:p>
        </p:txBody>
      </p:sp>
    </p:spTree>
    <p:extLst>
      <p:ext uri="{BB962C8B-B14F-4D97-AF65-F5344CB8AC3E}">
        <p14:creationId xmlns:p14="http://schemas.microsoft.com/office/powerpoint/2010/main" val="35180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TEMPORARY ADVERSARY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Knows he has a </a:t>
            </a:r>
            <a:r>
              <a:rPr lang="en-US" dirty="0"/>
              <a:t>s</a:t>
            </a:r>
            <a:r>
              <a:rPr lang="en-US" dirty="0" smtClean="0"/>
              <a:t>hort time (Rev.12:12)</a:t>
            </a:r>
          </a:p>
          <a:p>
            <a:r>
              <a:rPr lang="en-US" dirty="0" smtClean="0"/>
              <a:t>Crushed under our feet shortly (Rom.16:20)</a:t>
            </a:r>
          </a:p>
          <a:p>
            <a:r>
              <a:rPr lang="en-US" dirty="0" smtClean="0"/>
              <a:t>Falls like lightning (Luke 10:18)</a:t>
            </a:r>
          </a:p>
          <a:p>
            <a:r>
              <a:rPr lang="en-US" dirty="0" smtClean="0"/>
              <a:t>Cast out (John 12:31)</a:t>
            </a:r>
          </a:p>
          <a:p>
            <a:r>
              <a:rPr lang="en-US" dirty="0" smtClean="0"/>
              <a:t>Judged (John 16:11)</a:t>
            </a:r>
          </a:p>
          <a:p>
            <a:r>
              <a:rPr lang="en-US" dirty="0" smtClean="0"/>
              <a:t>Destroyed (Heb.2:14)</a:t>
            </a:r>
          </a:p>
          <a:p>
            <a:r>
              <a:rPr lang="en-US" dirty="0" smtClean="0"/>
              <a:t>Rebuked (Zec.3:2; Jude v.9)</a:t>
            </a:r>
          </a:p>
          <a:p>
            <a:r>
              <a:rPr lang="en-US" dirty="0" smtClean="0"/>
              <a:t>Condemned (1Tim. 3:6)</a:t>
            </a:r>
          </a:p>
          <a:p>
            <a:r>
              <a:rPr lang="en-US" dirty="0" smtClean="0"/>
              <a:t>Bound (Rev.20:2-3)</a:t>
            </a:r>
          </a:p>
          <a:p>
            <a:r>
              <a:rPr lang="en-US" dirty="0" smtClean="0"/>
              <a:t>Cast into the lake of fire (Mt.25:41; Rev.20:10)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97</TotalTime>
  <Words>329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PowerPoint Presentation</vt:lpstr>
      <vt:lpstr>Arch-Enemies of the Believer</vt:lpstr>
      <vt:lpstr> YOUR ADVERSARY THE DEVIL</vt:lpstr>
      <vt:lpstr>YOUR ADVERSARY THE DEVIL</vt:lpstr>
      <vt:lpstr>A Powerful Adversary—his identity</vt:lpstr>
      <vt:lpstr>A Powerful Adversary—his strategy</vt:lpstr>
      <vt:lpstr>A POWERFUL ADVERSARY</vt:lpstr>
      <vt:lpstr>YOUR ADVERSARY THE DEVIL</vt:lpstr>
      <vt:lpstr>A TEMPORARY ADVERSARY</vt:lpstr>
      <vt:lpstr>A TEMPORARY ADVERSARY</vt:lpstr>
      <vt:lpstr>YOUR ADVERSARY THE DEVIL</vt:lpstr>
      <vt:lpstr>A VULNERABLE ADVERSARY</vt:lpstr>
      <vt:lpstr>A VULNERABLE ADVERSARY</vt:lpstr>
      <vt:lpstr>YOUR ADVERSARY THE DEVIL</vt:lpstr>
      <vt:lpstr>PowerPoint Presentation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Shelley</dc:creator>
  <cp:lastModifiedBy>Mark Shelley</cp:lastModifiedBy>
  <cp:revision>20</cp:revision>
  <dcterms:created xsi:type="dcterms:W3CDTF">2019-03-31T03:47:03Z</dcterms:created>
  <dcterms:modified xsi:type="dcterms:W3CDTF">2019-03-31T05:24:56Z</dcterms:modified>
</cp:coreProperties>
</file>