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9" r:id="rId4"/>
    <p:sldId id="263" r:id="rId5"/>
    <p:sldId id="279" r:id="rId6"/>
    <p:sldId id="265" r:id="rId7"/>
    <p:sldId id="261" r:id="rId8"/>
    <p:sldId id="280" r:id="rId9"/>
    <p:sldId id="271" r:id="rId10"/>
    <p:sldId id="273" r:id="rId11"/>
    <p:sldId id="259" r:id="rId12"/>
    <p:sldId id="260" r:id="rId13"/>
    <p:sldId id="281" r:id="rId14"/>
    <p:sldId id="272" r:id="rId15"/>
    <p:sldId id="274" r:id="rId16"/>
    <p:sldId id="267" r:id="rId17"/>
    <p:sldId id="275" r:id="rId18"/>
    <p:sldId id="278" r:id="rId19"/>
    <p:sldId id="276" r:id="rId20"/>
    <p:sldId id="277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4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DISPLAYING HIS GRACE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00350"/>
            <a:ext cx="6400800" cy="1012874"/>
          </a:xfrm>
        </p:spPr>
        <p:txBody>
          <a:bodyPr/>
          <a:lstStyle/>
          <a:p>
            <a:r>
              <a:rPr lang="en-US" dirty="0" smtClean="0"/>
              <a:t>John 1:14-17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HIS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0"/>
            <a:ext cx="8534400" cy="3531870"/>
          </a:xfrm>
        </p:spPr>
        <p:txBody>
          <a:bodyPr>
            <a:normAutofit/>
          </a:bodyPr>
          <a:lstStyle/>
          <a:p>
            <a:r>
              <a:rPr lang="en-US" dirty="0" smtClean="0"/>
              <a:t>HIS GRACE IS OVERFLOWING WITH GRACE  								(v.16)</a:t>
            </a:r>
          </a:p>
          <a:p>
            <a:r>
              <a:rPr lang="en-US" dirty="0" smtClean="0"/>
              <a:t>“grace for grace”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cityshirts.com/v/vspfiles/photos/HUM095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09550"/>
            <a:ext cx="3571875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0.s3.envato.com/files/50022834/ocean_waves_59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3350"/>
            <a:ext cx="9246870" cy="47017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HIS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0"/>
            <a:ext cx="8534400" cy="353187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HIS GRACE IS OVERFLOWING WITH GRACE  								(v.16)</a:t>
            </a:r>
          </a:p>
          <a:p>
            <a:r>
              <a:rPr lang="en-US" dirty="0" smtClean="0"/>
              <a:t>“grace for grace”</a:t>
            </a:r>
          </a:p>
          <a:p>
            <a:r>
              <a:rPr lang="en-US" dirty="0" smtClean="0"/>
              <a:t>In an atmosphere of GENEROSITY</a:t>
            </a:r>
          </a:p>
          <a:p>
            <a:r>
              <a:rPr lang="en-US" dirty="0" smtClean="0"/>
              <a:t>As the Lord Jesus generously bestows grace on me, my grace toward others should overflow</a:t>
            </a:r>
          </a:p>
          <a:p>
            <a:r>
              <a:rPr lang="en-US" b="1" i="1" dirty="0" smtClean="0"/>
              <a:t>I should be proactively and intentionally looking for ways to pour out </a:t>
            </a:r>
            <a:r>
              <a:rPr lang="en-US" b="1" i="1" u="sng" dirty="0" smtClean="0"/>
              <a:t>more and more grace</a:t>
            </a:r>
            <a:r>
              <a:rPr lang="en-US" b="1" i="1" dirty="0" smtClean="0"/>
              <a:t> on others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HIS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grace is equal with truth (v.14)</a:t>
            </a:r>
          </a:p>
          <a:p>
            <a:r>
              <a:rPr lang="en-US" dirty="0" smtClean="0"/>
              <a:t>His grace is overflowing with grace (v.16)</a:t>
            </a:r>
          </a:p>
          <a:p>
            <a:r>
              <a:rPr lang="en-US" dirty="0" smtClean="0"/>
              <a:t>His grace is contrasted with law (v.17)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HIS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 GRACE IS CONTRASTED WITH LAW  							        (v.17)</a:t>
            </a:r>
          </a:p>
          <a:p>
            <a:r>
              <a:rPr lang="en-US" dirty="0" smtClean="0"/>
              <a:t>“the law was given…grace and truth came…”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angelfire.com/mt/tabor/images/lwg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978" y="133350"/>
            <a:ext cx="8313634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cdn.theresurgence.com/files/2011/07/05/crushing.jpg?1309893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7103" y="0"/>
            <a:ext cx="9212238" cy="514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HIS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HIS GRACE IS CONTRASTED WITH LAW  							        (v.17)</a:t>
            </a:r>
          </a:p>
          <a:p>
            <a:r>
              <a:rPr lang="en-US" dirty="0" smtClean="0"/>
              <a:t>“the law was given…grace and truth came…”</a:t>
            </a:r>
          </a:p>
          <a:p>
            <a:r>
              <a:rPr lang="en-US" dirty="0" smtClean="0"/>
              <a:t>In an atmosphere of HUMILITY </a:t>
            </a:r>
          </a:p>
          <a:p>
            <a:r>
              <a:rPr lang="en-US" dirty="0" smtClean="0"/>
              <a:t>Am I known as judgmental or gracious in truth?</a:t>
            </a:r>
          </a:p>
          <a:p>
            <a:r>
              <a:rPr lang="en-US" b="1" i="1" dirty="0" smtClean="0"/>
              <a:t>His grace doesn’t give the judgment and condemnation deserved, but rather offers the blessing that is undeserved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HIS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grace is equal with truth in an atmosphere of priority</a:t>
            </a:r>
          </a:p>
          <a:p>
            <a:r>
              <a:rPr lang="en-US" dirty="0" smtClean="0"/>
              <a:t>His grace is overflowing with grace in an atmosphere of generosity</a:t>
            </a:r>
          </a:p>
          <a:p>
            <a:r>
              <a:rPr lang="en-US" dirty="0" smtClean="0"/>
              <a:t>His grace is contrasted with law in an atmosphere of humility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HIS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GRACE IS EQUAL WITH TRUTH (v.14)</a:t>
            </a:r>
          </a:p>
          <a:p>
            <a:r>
              <a:rPr lang="en-US" dirty="0" smtClean="0"/>
              <a:t>“full of grace and truth”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2030" y="165735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Are we, as a church, displaying His grace?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266950"/>
            <a:ext cx="6400800" cy="1981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Am I, as an individual,  </a:t>
            </a:r>
          </a:p>
          <a:p>
            <a:r>
              <a:rPr lang="en-US" sz="4400" dirty="0" smtClean="0"/>
              <a:t>displaying His grace?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162800" cy="857250"/>
          </a:xfrm>
        </p:spPr>
        <p:txBody>
          <a:bodyPr/>
          <a:lstStyle/>
          <a:p>
            <a:pPr algn="l"/>
            <a:r>
              <a:rPr lang="en-US" dirty="0" smtClean="0"/>
              <a:t>     nearly full     </a:t>
            </a:r>
            <a:r>
              <a:rPr lang="en-US" dirty="0" err="1" smtClean="0"/>
              <a:t>full</a:t>
            </a:r>
            <a:endParaRPr lang="en-US" dirty="0"/>
          </a:p>
        </p:txBody>
      </p:sp>
      <p:pic>
        <p:nvPicPr>
          <p:cNvPr id="27650" name="Picture 2" descr="http://billystrean.com/wp-content/uploads/2015/06/full_glass_empty_gl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882650"/>
            <a:ext cx="6248400" cy="416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joeggarrison.com/wp-content/uploads/2013/04/TRUTH-AND-GRA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125"/>
            <a:ext cx="9098281" cy="3591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HIS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GRACE IS EQUAL WITH TRUTH (v.14)</a:t>
            </a:r>
          </a:p>
          <a:p>
            <a:r>
              <a:rPr lang="en-US" dirty="0" smtClean="0"/>
              <a:t>“full of grace and truth”</a:t>
            </a:r>
          </a:p>
          <a:p>
            <a:r>
              <a:rPr lang="en-US" dirty="0" smtClean="0"/>
              <a:t>In an atmosphere of PRIORITY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leadership42day.files.wordpress.com/2014/02/bal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00150"/>
            <a:ext cx="6096000" cy="413385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BALANCING</a:t>
            </a:r>
            <a:br>
              <a:rPr lang="en-US" dirty="0" smtClean="0"/>
            </a:br>
            <a:r>
              <a:rPr lang="en-US" dirty="0" smtClean="0"/>
              <a:t>GRACE and TRUTH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efcatoday.org/sites/default/files/styles/large/public/stories/Diagram2-b.jpg?itok=PM4lDcK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55" y="438150"/>
            <a:ext cx="8881117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HIS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GRACE IS EQUAL WITH TRUTH (v.14)</a:t>
            </a:r>
          </a:p>
          <a:p>
            <a:r>
              <a:rPr lang="en-US" dirty="0" smtClean="0"/>
              <a:t>“full of grace and truth”</a:t>
            </a:r>
          </a:p>
          <a:p>
            <a:r>
              <a:rPr lang="en-US" dirty="0" smtClean="0"/>
              <a:t>In an atmosphere of PRIORITY</a:t>
            </a:r>
          </a:p>
          <a:p>
            <a:r>
              <a:rPr lang="en-US" dirty="0" smtClean="0"/>
              <a:t>As the Lord Jesus was FULL of grace AND truth, we should be also</a:t>
            </a:r>
          </a:p>
          <a:p>
            <a:r>
              <a:rPr lang="en-US" b="1" i="1" dirty="0" smtClean="0"/>
              <a:t>I should be careful to emphasize grace toward others as a Biblical priority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HIS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grace is equal with truth (v.14)</a:t>
            </a:r>
          </a:p>
          <a:p>
            <a:r>
              <a:rPr lang="en-US" dirty="0" smtClean="0"/>
              <a:t>His grace is overflowing with grace (v.16)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1930</TotalTime>
  <Words>250</Words>
  <Application>Microsoft Office PowerPoint</Application>
  <PresentationFormat>On-screen Show (16:9)</PresentationFormat>
  <Paragraphs>49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16x9</vt:lpstr>
      <vt:lpstr>DISPLAYING HIS GRACE</vt:lpstr>
      <vt:lpstr>DISPLAYING HIS GRACE</vt:lpstr>
      <vt:lpstr>     nearly full     full</vt:lpstr>
      <vt:lpstr>Slide 4</vt:lpstr>
      <vt:lpstr>DISPLAYING HIS GRACE</vt:lpstr>
      <vt:lpstr>BALANCING GRACE and TRUTH</vt:lpstr>
      <vt:lpstr>Slide 7</vt:lpstr>
      <vt:lpstr>DISPLAYING HIS GRACE</vt:lpstr>
      <vt:lpstr>DISPLAYING HIS GRACE</vt:lpstr>
      <vt:lpstr>DISPLAYING HIS GRACE</vt:lpstr>
      <vt:lpstr>Slide 11</vt:lpstr>
      <vt:lpstr>Slide 12</vt:lpstr>
      <vt:lpstr>DISPLAYING HIS GRACE</vt:lpstr>
      <vt:lpstr>DISPLAYING HIS GRACE</vt:lpstr>
      <vt:lpstr>DISPLAYING HIS GRACE</vt:lpstr>
      <vt:lpstr>Slide 16</vt:lpstr>
      <vt:lpstr>Slide 17</vt:lpstr>
      <vt:lpstr>DISPLAYING HIS GRACE</vt:lpstr>
      <vt:lpstr>DISPLAYING HIS GRACE</vt:lpstr>
      <vt:lpstr>Are we, as a church, displaying His grace?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</dc:creator>
  <cp:lastModifiedBy>Mark</cp:lastModifiedBy>
  <cp:revision>24</cp:revision>
  <dcterms:created xsi:type="dcterms:W3CDTF">2016-04-15T19:57:54Z</dcterms:created>
  <dcterms:modified xsi:type="dcterms:W3CDTF">2016-04-18T18:50:03Z</dcterms:modified>
</cp:coreProperties>
</file>