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6" r:id="rId14"/>
    <p:sldId id="25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42" d="100"/>
          <a:sy n="142" d="100"/>
        </p:scale>
        <p:origin x="-66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9550"/>
            <a:ext cx="8229600" cy="3810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BEARING </a:t>
            </a:r>
            <a:br>
              <a:rPr lang="en-US" sz="6600" dirty="0" smtClean="0"/>
            </a:br>
            <a:r>
              <a:rPr lang="en-US" sz="6600" dirty="0" smtClean="0"/>
              <a:t>ONE ANOTHER’S BURDENS</a:t>
            </a:r>
            <a:r>
              <a:rPr lang="en-US" dirty="0" smtClean="0"/>
              <a:t> 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95750"/>
            <a:ext cx="6400800" cy="104775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Galatians 6:2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practical ways to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Principles to have in mind</a:t>
            </a:r>
          </a:p>
          <a:p>
            <a:pPr>
              <a:buNone/>
            </a:pPr>
            <a:r>
              <a:rPr lang="en-US" dirty="0" smtClean="0"/>
              <a:t>	-Understand that every believer has burdens</a:t>
            </a:r>
          </a:p>
          <a:p>
            <a:pPr>
              <a:buNone/>
            </a:pPr>
            <a:r>
              <a:rPr lang="en-US" dirty="0" smtClean="0"/>
              <a:t>	-Be willing to have others help me</a:t>
            </a:r>
          </a:p>
          <a:p>
            <a:pPr>
              <a:buNone/>
            </a:pPr>
            <a:r>
              <a:rPr lang="en-US" dirty="0" smtClean="0"/>
              <a:t>	-Don’t be a burden-binder</a:t>
            </a:r>
          </a:p>
          <a:p>
            <a:pPr>
              <a:buNone/>
            </a:pPr>
            <a:r>
              <a:rPr lang="en-US" dirty="0" smtClean="0"/>
              <a:t>	-Burden-bearing is a team effort</a:t>
            </a:r>
          </a:p>
          <a:p>
            <a:pPr>
              <a:buNone/>
            </a:pPr>
            <a:r>
              <a:rPr lang="en-US" dirty="0" smtClean="0"/>
              <a:t>	-Burden-bearing is NOT enabling</a:t>
            </a:r>
          </a:p>
          <a:p>
            <a:pPr>
              <a:buNone/>
            </a:pPr>
            <a:r>
              <a:rPr lang="en-US" dirty="0" smtClean="0"/>
              <a:t>	-Burden-bearing will take your shape</a:t>
            </a:r>
          </a:p>
          <a:p>
            <a:pPr>
              <a:buNone/>
            </a:pPr>
            <a:r>
              <a:rPr lang="en-US" dirty="0" smtClean="0"/>
              <a:t>	-Burden-bearing requires sacrifice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practical ways to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</a:p>
          <a:p>
            <a:r>
              <a:rPr lang="en-US" dirty="0" smtClean="0"/>
              <a:t>Encouraging words</a:t>
            </a:r>
          </a:p>
          <a:p>
            <a:r>
              <a:rPr lang="en-US" dirty="0" smtClean="0"/>
              <a:t>Share Scripture</a:t>
            </a:r>
          </a:p>
          <a:p>
            <a:r>
              <a:rPr lang="en-US" dirty="0" smtClean="0"/>
              <a:t>Pray for and with</a:t>
            </a:r>
          </a:p>
          <a:p>
            <a:r>
              <a:rPr lang="en-US" dirty="0" smtClean="0"/>
              <a:t>Give materially</a:t>
            </a:r>
          </a:p>
          <a:p>
            <a:r>
              <a:rPr lang="en-US" dirty="0" smtClean="0"/>
              <a:t>Share own experience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Answer questions</a:t>
            </a:r>
          </a:p>
          <a:p>
            <a:r>
              <a:rPr lang="en-US" dirty="0" smtClean="0"/>
              <a:t>Remove duties</a:t>
            </a:r>
          </a:p>
          <a:p>
            <a:r>
              <a:rPr lang="en-US" dirty="0" smtClean="0"/>
              <a:t>Teach</a:t>
            </a:r>
          </a:p>
          <a:p>
            <a:r>
              <a:rPr lang="en-US" dirty="0" smtClean="0"/>
              <a:t>Presence</a:t>
            </a:r>
          </a:p>
          <a:p>
            <a:r>
              <a:rPr lang="en-US" dirty="0" smtClean="0"/>
              <a:t>Physical touch</a:t>
            </a:r>
          </a:p>
          <a:p>
            <a:r>
              <a:rPr lang="en-US" dirty="0" smtClean="0"/>
              <a:t>Empathize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practical ways to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**What commitment will you make right now regarding bearing the burdens of one another?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Image result for three bears"/>
          <p:cNvPicPr>
            <a:picLocks noChangeAspect="1" noChangeArrowheads="1"/>
          </p:cNvPicPr>
          <p:nvPr/>
        </p:nvPicPr>
        <p:blipFill>
          <a:blip r:embed="rId2" cstate="print"/>
          <a:srcRect t="12800" b="12800"/>
          <a:stretch>
            <a:fillRect/>
          </a:stretch>
        </p:blipFill>
        <p:spPr bwMode="auto">
          <a:xfrm>
            <a:off x="2133600" y="0"/>
            <a:ext cx="4593563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/>
          </a:bodyPr>
          <a:lstStyle/>
          <a:p>
            <a:r>
              <a:rPr lang="en-US" dirty="0" smtClean="0"/>
              <a:t>What constitutes a burden?</a:t>
            </a:r>
          </a:p>
          <a:p>
            <a:pPr>
              <a:buNone/>
            </a:pPr>
            <a:r>
              <a:rPr lang="en-US" dirty="0" smtClean="0"/>
              <a:t>	--v.2 burden noted for its excessive weight</a:t>
            </a:r>
          </a:p>
          <a:p>
            <a:pPr>
              <a:buNone/>
            </a:pPr>
            <a:r>
              <a:rPr lang="en-US" dirty="0" smtClean="0"/>
              <a:t>	--v.5 burden noted as an appropriate load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arrying a heavy load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62856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/>
          </a:bodyPr>
          <a:lstStyle/>
          <a:p>
            <a:r>
              <a:rPr lang="en-US" dirty="0" smtClean="0"/>
              <a:t>What constitutes a burden?</a:t>
            </a:r>
          </a:p>
          <a:p>
            <a:pPr>
              <a:buNone/>
            </a:pPr>
            <a:r>
              <a:rPr lang="en-US" dirty="0" smtClean="0"/>
              <a:t>	--v.2 burden noted for its excessive weight</a:t>
            </a:r>
          </a:p>
          <a:p>
            <a:pPr>
              <a:buNone/>
            </a:pPr>
            <a:r>
              <a:rPr lang="en-US" dirty="0" smtClean="0"/>
              <a:t>	--v.5 burden noted as an appropriate load</a:t>
            </a:r>
          </a:p>
          <a:p>
            <a:r>
              <a:rPr lang="en-US" dirty="0" smtClean="0"/>
              <a:t>What are some real-life burdens?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-spiritual burdens</a:t>
            </a:r>
          </a:p>
          <a:p>
            <a:pPr>
              <a:buNone/>
            </a:pPr>
            <a:r>
              <a:rPr lang="en-US" dirty="0" smtClean="0"/>
              <a:t>	-mental burdens</a:t>
            </a:r>
          </a:p>
          <a:p>
            <a:pPr>
              <a:buNone/>
            </a:pPr>
            <a:r>
              <a:rPr lang="en-US" dirty="0" smtClean="0"/>
              <a:t>	-emotional burdens</a:t>
            </a:r>
          </a:p>
          <a:p>
            <a:pPr>
              <a:buNone/>
            </a:pPr>
            <a:r>
              <a:rPr lang="en-US" dirty="0" smtClean="0"/>
              <a:t>	-physical burdens</a:t>
            </a:r>
          </a:p>
          <a:p>
            <a:pPr>
              <a:buNone/>
            </a:pPr>
            <a:r>
              <a:rPr lang="en-US" dirty="0" smtClean="0"/>
              <a:t>	-relational burdens</a:t>
            </a:r>
          </a:p>
          <a:p>
            <a:pPr>
              <a:buNone/>
            </a:pPr>
            <a:r>
              <a:rPr lang="en-US" dirty="0" smtClean="0"/>
              <a:t> 	-financial burdens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it mean to 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/>
          </a:bodyPr>
          <a:lstStyle/>
          <a:p>
            <a:r>
              <a:rPr lang="en-US" dirty="0" smtClean="0"/>
              <a:t>What constitutes a burden?</a:t>
            </a:r>
          </a:p>
          <a:p>
            <a:r>
              <a:rPr lang="en-US" dirty="0" smtClean="0"/>
              <a:t>What are some real-life burdens?</a:t>
            </a:r>
          </a:p>
          <a:p>
            <a:r>
              <a:rPr lang="en-US" dirty="0" smtClean="0"/>
              <a:t>Bear = pick up and carry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**Will you ask the Lord to burden your heart for other believers who are carrying excessive burdens?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we be prepared to 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/>
          </a:bodyPr>
          <a:lstStyle/>
          <a:p>
            <a:r>
              <a:rPr lang="en-US" dirty="0" smtClean="0"/>
              <a:t>Spirituality</a:t>
            </a:r>
          </a:p>
          <a:p>
            <a:r>
              <a:rPr lang="en-US" dirty="0" smtClean="0"/>
              <a:t>Gentleness</a:t>
            </a:r>
          </a:p>
          <a:p>
            <a:r>
              <a:rPr lang="en-US" dirty="0" smtClean="0"/>
              <a:t>Humility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Responsibility</a:t>
            </a:r>
          </a:p>
          <a:p>
            <a:pPr>
              <a:buNone/>
            </a:pPr>
            <a:r>
              <a:rPr lang="en-US" dirty="0" smtClean="0"/>
              <a:t>**Which of these attributes need to be developed in 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practical ways to</a:t>
            </a:r>
            <a:br>
              <a:rPr lang="en-US" dirty="0" smtClean="0"/>
            </a:br>
            <a:r>
              <a:rPr lang="en-US" dirty="0" smtClean="0"/>
              <a:t>bear burdens?</a:t>
            </a:r>
            <a:endParaRPr lang="en-US" dirty="0"/>
          </a:p>
        </p:txBody>
      </p:sp>
      <p:pic>
        <p:nvPicPr>
          <p:cNvPr id="22530" name="Picture 2" descr="Image result for help carry load images"/>
          <p:cNvPicPr>
            <a:picLocks noChangeAspect="1" noChangeArrowheads="1"/>
          </p:cNvPicPr>
          <p:nvPr/>
        </p:nvPicPr>
        <p:blipFill>
          <a:blip r:embed="rId2" cstate="print"/>
          <a:srcRect t="19747"/>
          <a:stretch>
            <a:fillRect/>
          </a:stretch>
        </p:blipFill>
        <p:spPr bwMode="auto">
          <a:xfrm>
            <a:off x="1371600" y="1209155"/>
            <a:ext cx="6205957" cy="393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155</Words>
  <Application>Microsoft Office PowerPoint</Application>
  <PresentationFormat>On-screen Show (16:9)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16x9</vt:lpstr>
      <vt:lpstr>BEARING  ONE ANOTHER’S BURDENS  </vt:lpstr>
      <vt:lpstr>Slide 2</vt:lpstr>
      <vt:lpstr>What does it mean to  bear burdens?</vt:lpstr>
      <vt:lpstr>Slide 4</vt:lpstr>
      <vt:lpstr>What does it mean to  bear burdens?</vt:lpstr>
      <vt:lpstr>Real life burdens</vt:lpstr>
      <vt:lpstr>What does it mean to  bear burdens?</vt:lpstr>
      <vt:lpstr>How can we be prepared to  bear burdens?</vt:lpstr>
      <vt:lpstr>What are practical ways to bear burdens?</vt:lpstr>
      <vt:lpstr>What are practical ways to bear burdens?</vt:lpstr>
      <vt:lpstr>What are practical ways to bear burdens?</vt:lpstr>
      <vt:lpstr>What are practical ways to bear burdens?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BEARING  ONE ANOTHER’S BURDENS  </dc:title>
  <dc:creator>Mark</dc:creator>
  <cp:lastModifiedBy>Mark</cp:lastModifiedBy>
  <cp:revision>1</cp:revision>
  <dcterms:created xsi:type="dcterms:W3CDTF">2017-06-02T19:24:08Z</dcterms:created>
  <dcterms:modified xsi:type="dcterms:W3CDTF">2017-06-02T19:25:03Z</dcterms:modified>
</cp:coreProperties>
</file>