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92" d="100"/>
          <a:sy n="92" d="100"/>
        </p:scale>
        <p:origin x="-756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6659C-12AC-4732-B53B-06AC8D1BF764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MOTHERING A STRONG CHILD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00350"/>
            <a:ext cx="6400800" cy="1012874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Judges 13-16</a:t>
            </a:r>
          </a:p>
          <a:p>
            <a:r>
              <a:rPr lang="en-US" dirty="0" smtClean="0"/>
              <a:t>Samson’s Mother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experienced disappointment </a:t>
            </a:r>
            <a:br>
              <a:rPr lang="en-US" dirty="0" smtClean="0"/>
            </a:br>
            <a:r>
              <a:rPr lang="en-US" dirty="0" smtClean="0"/>
              <a:t>at some of her child’s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…so will you!</a:t>
            </a:r>
          </a:p>
          <a:p>
            <a:r>
              <a:rPr lang="en-US" dirty="0" smtClean="0"/>
              <a:t>(14:5-16:21)</a:t>
            </a:r>
          </a:p>
          <a:p>
            <a:r>
              <a:rPr lang="en-US" dirty="0" smtClean="0"/>
              <a:t>No child is perfect</a:t>
            </a:r>
          </a:p>
          <a:p>
            <a:r>
              <a:rPr lang="en-US" dirty="0" smtClean="0"/>
              <a:t>Responding with grace AND truth</a:t>
            </a:r>
          </a:p>
          <a:p>
            <a:pPr>
              <a:buNone/>
            </a:pPr>
            <a:r>
              <a:rPr lang="en-US" dirty="0" smtClean="0"/>
              <a:t>**Be prepared for your appointment with disappointment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SAMSON’S MOTHER…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5318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-listened to divine child-rearing instruction </a:t>
            </a:r>
            <a:r>
              <a:rPr lang="en-US" sz="2400" dirty="0" smtClean="0"/>
              <a:t>(13:1-5)</a:t>
            </a:r>
          </a:p>
          <a:p>
            <a:pPr>
              <a:buNone/>
            </a:pPr>
            <a:r>
              <a:rPr lang="en-US" dirty="0" smtClean="0"/>
              <a:t>-chose to be a team parent </a:t>
            </a:r>
            <a:r>
              <a:rPr lang="en-US" sz="2400" dirty="0" smtClean="0"/>
              <a:t>(13:6-23)</a:t>
            </a:r>
          </a:p>
          <a:p>
            <a:pPr>
              <a:buNone/>
            </a:pPr>
            <a:r>
              <a:rPr lang="en-US" dirty="0" smtClean="0"/>
              <a:t>-expressed concern for her child’s spiritual health </a:t>
            </a:r>
            <a:r>
              <a:rPr lang="en-US" sz="2400" dirty="0" smtClean="0"/>
              <a:t>(13:24-14:4)</a:t>
            </a:r>
          </a:p>
          <a:p>
            <a:pPr>
              <a:buNone/>
            </a:pPr>
            <a:r>
              <a:rPr lang="en-US" dirty="0" smtClean="0"/>
              <a:t>-experienced disappointment at some of her child’s choices  </a:t>
            </a:r>
            <a:r>
              <a:rPr lang="en-US" sz="2400" dirty="0" smtClean="0"/>
              <a:t>(14:5-16:21)</a:t>
            </a:r>
          </a:p>
          <a:p>
            <a:pPr>
              <a:buNone/>
            </a:pPr>
            <a:r>
              <a:rPr lang="en-US" dirty="0" smtClean="0"/>
              <a:t>-suffered heartbreak at the loss of her child </a:t>
            </a:r>
            <a:r>
              <a:rPr lang="en-US" sz="2400" dirty="0" smtClean="0"/>
              <a:t>(16:22-31)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suffered heartbreak </a:t>
            </a:r>
            <a:br>
              <a:rPr lang="en-US" dirty="0" smtClean="0"/>
            </a:br>
            <a:r>
              <a:rPr lang="en-US" dirty="0" smtClean="0"/>
              <a:t>at the loss of her child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…so may you!</a:t>
            </a:r>
          </a:p>
          <a:p>
            <a:r>
              <a:rPr lang="en-US" dirty="0" smtClean="0"/>
              <a:t>(16:22-31)</a:t>
            </a:r>
          </a:p>
          <a:p>
            <a:r>
              <a:rPr lang="en-US" dirty="0" smtClean="0"/>
              <a:t>Loss of your child…</a:t>
            </a:r>
          </a:p>
          <a:p>
            <a:pPr>
              <a:buNone/>
            </a:pPr>
            <a:r>
              <a:rPr lang="en-US" dirty="0" smtClean="0"/>
              <a:t>	--to enslavement</a:t>
            </a:r>
          </a:p>
          <a:p>
            <a:pPr>
              <a:buNone/>
            </a:pPr>
            <a:r>
              <a:rPr lang="en-US" dirty="0" smtClean="0"/>
              <a:t>	--to death</a:t>
            </a:r>
          </a:p>
          <a:p>
            <a:pPr>
              <a:buNone/>
            </a:pPr>
            <a:r>
              <a:rPr lang="en-US" dirty="0" smtClean="0"/>
              <a:t>**Faith in God’s love, wisdom, and power can enable you to endure the heartbreak of loss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SAMSON’S MOTHER…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53187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-listened to divine child-rearing instruction </a:t>
            </a:r>
            <a:r>
              <a:rPr lang="en-US" sz="2400" dirty="0" smtClean="0"/>
              <a:t>(13:1-5)</a:t>
            </a:r>
          </a:p>
          <a:p>
            <a:pPr>
              <a:buNone/>
            </a:pPr>
            <a:r>
              <a:rPr lang="en-US" dirty="0" smtClean="0"/>
              <a:t>-chose to be a team parent </a:t>
            </a:r>
            <a:r>
              <a:rPr lang="en-US" sz="2400" dirty="0" smtClean="0"/>
              <a:t>(13:6-23)</a:t>
            </a:r>
          </a:p>
          <a:p>
            <a:pPr>
              <a:buNone/>
            </a:pPr>
            <a:r>
              <a:rPr lang="en-US" dirty="0" smtClean="0"/>
              <a:t>-expressed concern for her child’s spiritual health </a:t>
            </a:r>
            <a:r>
              <a:rPr lang="en-US" sz="2400" dirty="0" smtClean="0"/>
              <a:t>(13:24-14:4)</a:t>
            </a:r>
          </a:p>
          <a:p>
            <a:pPr>
              <a:buNone/>
            </a:pPr>
            <a:r>
              <a:rPr lang="en-US" dirty="0" smtClean="0"/>
              <a:t>-experienced disappointment at some of her child’s choices  </a:t>
            </a:r>
            <a:r>
              <a:rPr lang="en-US" sz="2400" dirty="0" smtClean="0"/>
              <a:t>(14:5-16:21)</a:t>
            </a:r>
          </a:p>
          <a:p>
            <a:pPr>
              <a:buNone/>
            </a:pPr>
            <a:r>
              <a:rPr lang="en-US" dirty="0" smtClean="0"/>
              <a:t>-suffered heartbreak at the loss of her child </a:t>
            </a:r>
            <a:r>
              <a:rPr lang="en-US" sz="2400" dirty="0" smtClean="0"/>
              <a:t>(16:22-31)</a:t>
            </a:r>
          </a:p>
          <a:p>
            <a:pPr>
              <a:buNone/>
            </a:pPr>
            <a:r>
              <a:rPr lang="en-US" dirty="0" smtClean="0"/>
              <a:t>-had to wait for a true evaluation of her child’s life </a:t>
            </a:r>
            <a:r>
              <a:rPr lang="en-US" sz="2400" dirty="0" smtClean="0"/>
              <a:t>(Heb11:32-34)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had to wait for a true evaluation of her child’s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…so do you!</a:t>
            </a:r>
          </a:p>
          <a:p>
            <a:r>
              <a:rPr lang="en-US" dirty="0" smtClean="0"/>
              <a:t>(Hebrews 11:32-34)</a:t>
            </a:r>
          </a:p>
          <a:p>
            <a:r>
              <a:rPr lang="en-US" dirty="0" smtClean="0"/>
              <a:t>Failure???</a:t>
            </a:r>
          </a:p>
          <a:p>
            <a:r>
              <a:rPr lang="en-US" dirty="0" smtClean="0"/>
              <a:t>God’s “Hall of Faith”</a:t>
            </a:r>
          </a:p>
          <a:p>
            <a:pPr>
              <a:buNone/>
            </a:pPr>
            <a:r>
              <a:rPr lang="en-US" dirty="0" smtClean="0"/>
              <a:t>**Never give up hope for the redemption of your child’s life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SAMSON’S MOTHER…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5318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-listened to divine child-rearing instruction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-chose to be a team parent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-expressed concern for her child’s spiritual health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-experienced disappointment at some of her child’s choices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-suffered heartbreak at the loss of her child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-had to wait for a true evaluation of her child’s life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499372"/>
          </a:xfrm>
        </p:spPr>
        <p:txBody>
          <a:bodyPr/>
          <a:lstStyle/>
          <a:p>
            <a:r>
              <a:rPr lang="en-US" dirty="0" smtClean="0"/>
              <a:t>Mothering a strong child requires being </a:t>
            </a:r>
            <a:br>
              <a:rPr lang="en-US" dirty="0" smtClean="0"/>
            </a:br>
            <a:r>
              <a:rPr lang="en-US" dirty="0" smtClean="0"/>
              <a:t>a spiritually strong mother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ungryforchange.tv/images/articles/kid-muscl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3350"/>
            <a:ext cx="7349784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SAMSON’S MOTHER…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5318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-listened to divine child-rearing instruction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listened to divine </a:t>
            </a:r>
            <a:br>
              <a:rPr lang="en-US" dirty="0" smtClean="0"/>
            </a:br>
            <a:r>
              <a:rPr lang="en-US" dirty="0" smtClean="0"/>
              <a:t>child-rearing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…so should you!</a:t>
            </a:r>
          </a:p>
          <a:p>
            <a:r>
              <a:rPr lang="en-US" dirty="0" smtClean="0"/>
              <a:t>(13:1-5)</a:t>
            </a:r>
          </a:p>
          <a:p>
            <a:r>
              <a:rPr lang="en-US" dirty="0" smtClean="0"/>
              <a:t>The Angel of the LORD = the Lord Jesus Christ</a:t>
            </a:r>
          </a:p>
          <a:p>
            <a:r>
              <a:rPr lang="en-US" dirty="0" smtClean="0"/>
              <a:t>Direct instruction from God today is communicated through God’s Word, the Bible</a:t>
            </a:r>
          </a:p>
          <a:p>
            <a:pPr>
              <a:buNone/>
            </a:pPr>
            <a:r>
              <a:rPr lang="en-US" i="1" dirty="0" smtClean="0"/>
              <a:t>**In order to raise a spiritually strong child, be careful to listen and heed divine instruction in God’s Word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SAMSON’S MOTHER…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5318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-listened to divine child-rearing instruction </a:t>
            </a:r>
            <a:r>
              <a:rPr lang="en-US" sz="2400" dirty="0" smtClean="0"/>
              <a:t>(13:1-5)</a:t>
            </a:r>
          </a:p>
          <a:p>
            <a:pPr>
              <a:buNone/>
            </a:pPr>
            <a:r>
              <a:rPr lang="en-US" dirty="0" smtClean="0"/>
              <a:t>-chose to be a team parent </a:t>
            </a:r>
            <a:r>
              <a:rPr lang="en-US" sz="2400" dirty="0" smtClean="0"/>
              <a:t>(13:6-23)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 to be a team parent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…so should you!</a:t>
            </a:r>
          </a:p>
          <a:p>
            <a:r>
              <a:rPr lang="en-US" dirty="0" smtClean="0"/>
              <a:t>(13:6-23)</a:t>
            </a:r>
          </a:p>
          <a:p>
            <a:r>
              <a:rPr lang="en-US" dirty="0" smtClean="0"/>
              <a:t>She came and told her husband</a:t>
            </a:r>
          </a:p>
          <a:p>
            <a:r>
              <a:rPr lang="en-US" dirty="0" smtClean="0"/>
              <a:t>Strengths and Weaknesses</a:t>
            </a:r>
          </a:p>
          <a:p>
            <a:pPr>
              <a:buNone/>
            </a:pPr>
            <a:r>
              <a:rPr lang="en-US" dirty="0" smtClean="0"/>
              <a:t>**Choose NOW to be a team player in parenting, recognizing your husband as team captain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SAMSON’S MOTHER…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5318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-listened to divine child-rearing instruction </a:t>
            </a:r>
            <a:r>
              <a:rPr lang="en-US" sz="2400" dirty="0" smtClean="0"/>
              <a:t>(13:1-5)</a:t>
            </a:r>
          </a:p>
          <a:p>
            <a:pPr>
              <a:buNone/>
            </a:pPr>
            <a:r>
              <a:rPr lang="en-US" dirty="0" smtClean="0"/>
              <a:t>-chose to be a team parent </a:t>
            </a:r>
            <a:r>
              <a:rPr lang="en-US" sz="2400" dirty="0" smtClean="0"/>
              <a:t>(13:6-23)</a:t>
            </a:r>
          </a:p>
          <a:p>
            <a:pPr>
              <a:buNone/>
            </a:pPr>
            <a:r>
              <a:rPr lang="en-US" dirty="0" smtClean="0"/>
              <a:t>-expressed concern for her child’s spiritual health </a:t>
            </a:r>
            <a:r>
              <a:rPr lang="en-US" sz="2400" dirty="0" smtClean="0"/>
              <a:t>(13:24-14:4)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expressed concern </a:t>
            </a:r>
            <a:br>
              <a:rPr lang="en-US" dirty="0" smtClean="0"/>
            </a:br>
            <a:r>
              <a:rPr lang="en-US" dirty="0" smtClean="0"/>
              <a:t>for her child’s spiritual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…so should you!</a:t>
            </a:r>
          </a:p>
          <a:p>
            <a:r>
              <a:rPr lang="en-US" dirty="0" smtClean="0"/>
              <a:t>(13:24-14:4)</a:t>
            </a:r>
          </a:p>
          <a:p>
            <a:r>
              <a:rPr lang="en-US" dirty="0" smtClean="0"/>
              <a:t>A separated people</a:t>
            </a:r>
          </a:p>
          <a:p>
            <a:r>
              <a:rPr lang="en-US" dirty="0" smtClean="0"/>
              <a:t>Be proactive in addressing issues you see in your child’s life</a:t>
            </a:r>
          </a:p>
          <a:p>
            <a:pPr>
              <a:buNone/>
            </a:pPr>
            <a:r>
              <a:rPr lang="en-US" dirty="0" smtClean="0"/>
              <a:t>**Be more concerned about your child’s spiritual health than about any other area of their life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SAMSON’S MOTHER…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5318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-listened to divine child-rearing instruction </a:t>
            </a:r>
            <a:r>
              <a:rPr lang="en-US" sz="2400" dirty="0" smtClean="0"/>
              <a:t>(13:1-5)</a:t>
            </a:r>
          </a:p>
          <a:p>
            <a:pPr>
              <a:buNone/>
            </a:pPr>
            <a:r>
              <a:rPr lang="en-US" dirty="0" smtClean="0"/>
              <a:t>-chose to be a team parent </a:t>
            </a:r>
            <a:r>
              <a:rPr lang="en-US" sz="2400" dirty="0" smtClean="0"/>
              <a:t>(13:6-23)</a:t>
            </a:r>
          </a:p>
          <a:p>
            <a:pPr>
              <a:buNone/>
            </a:pPr>
            <a:r>
              <a:rPr lang="en-US" dirty="0" smtClean="0"/>
              <a:t>-expressed concern for her child’s spiritual health </a:t>
            </a:r>
            <a:r>
              <a:rPr lang="en-US" sz="2400" dirty="0" smtClean="0"/>
              <a:t>(13:24-14:4)</a:t>
            </a:r>
          </a:p>
          <a:p>
            <a:pPr>
              <a:buNone/>
            </a:pPr>
            <a:r>
              <a:rPr lang="en-US" dirty="0" smtClean="0"/>
              <a:t>-experienced disappointment at some of her child’s choices  </a:t>
            </a:r>
            <a:r>
              <a:rPr lang="en-US" sz="2400" dirty="0" smtClean="0"/>
              <a:t>(14:5-16:21)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x9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</Template>
  <TotalTime>1</TotalTime>
  <Words>524</Words>
  <Application>Microsoft Office PowerPoint</Application>
  <PresentationFormat>On-screen Show (16:9)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16x9</vt:lpstr>
      <vt:lpstr>MOTHERING A STRONG CHILD</vt:lpstr>
      <vt:lpstr>Slide 2</vt:lpstr>
      <vt:lpstr>SAMSON’S MOTHER…</vt:lpstr>
      <vt:lpstr>listened to divine  child-rearing instruction</vt:lpstr>
      <vt:lpstr>SAMSON’S MOTHER…</vt:lpstr>
      <vt:lpstr>chose to be a team parent</vt:lpstr>
      <vt:lpstr>SAMSON’S MOTHER…</vt:lpstr>
      <vt:lpstr>expressed concern  for her child’s spiritual health</vt:lpstr>
      <vt:lpstr>SAMSON’S MOTHER…</vt:lpstr>
      <vt:lpstr>experienced disappointment  at some of her child’s choices</vt:lpstr>
      <vt:lpstr>SAMSON’S MOTHER…</vt:lpstr>
      <vt:lpstr>suffered heartbreak  at the loss of her child</vt:lpstr>
      <vt:lpstr>SAMSON’S MOTHER…</vt:lpstr>
      <vt:lpstr>had to wait for a true evaluation of her child’s life</vt:lpstr>
      <vt:lpstr>SAMSON’S MOTHER…</vt:lpstr>
      <vt:lpstr>Mothering a strong child requires being  a spiritually strong mother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MOTHERING A STRONG CHILD</dc:title>
  <dc:creator>Mark</dc:creator>
  <cp:lastModifiedBy>Mark</cp:lastModifiedBy>
  <cp:revision>1</cp:revision>
  <dcterms:created xsi:type="dcterms:W3CDTF">2016-05-13T16:48:54Z</dcterms:created>
  <dcterms:modified xsi:type="dcterms:W3CDTF">2016-05-13T16:50:36Z</dcterms:modified>
</cp:coreProperties>
</file>