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56" r:id="rId22"/>
    <p:sldId id="257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142" d="100"/>
          <a:sy n="142" d="100"/>
        </p:scale>
        <p:origin x="-660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E46659C-12AC-4732-B53B-06AC8D1BF764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361950"/>
            <a:ext cx="8229600" cy="2667000"/>
          </a:xfrm>
        </p:spPr>
        <p:txBody>
          <a:bodyPr>
            <a:normAutofit fontScale="90000"/>
          </a:bodyPr>
          <a:lstStyle/>
          <a:p>
            <a:r>
              <a:rPr lang="en-US" sz="8000" dirty="0" smtClean="0"/>
              <a:t>GREETING </a:t>
            </a:r>
            <a:br>
              <a:rPr lang="en-US" sz="8000" dirty="0" smtClean="0"/>
            </a:br>
            <a:r>
              <a:rPr lang="en-US" sz="8000" dirty="0" smtClean="0"/>
              <a:t>ONE ANOTHER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33750"/>
            <a:ext cx="6400800" cy="1371600"/>
          </a:xfrm>
        </p:spPr>
        <p:txBody>
          <a:bodyPr/>
          <a:lstStyle/>
          <a:p>
            <a:r>
              <a:rPr lang="en-US" i="1" dirty="0" smtClean="0"/>
              <a:t>Romans 16:16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INDIA—NAMASTE </a:t>
            </a:r>
            <a:endParaRPr lang="en-US" dirty="0"/>
          </a:p>
        </p:txBody>
      </p:sp>
      <p:pic>
        <p:nvPicPr>
          <p:cNvPr id="18434" name="Picture 2" descr="http://www.opodo.de/blog/wp-content/uploads/sites/11/2016/02/Indian-salu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75864"/>
            <a:ext cx="6248400" cy="4167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OMAN—NOSE “KISSES”</a:t>
            </a:r>
            <a:endParaRPr lang="en-US" dirty="0"/>
          </a:p>
        </p:txBody>
      </p:sp>
      <p:pic>
        <p:nvPicPr>
          <p:cNvPr id="19458" name="Picture 2" descr="http://www.opodo.de/blog/wp-content/uploads/sites/11/2016/02/oman-salute.jpg"/>
          <p:cNvPicPr>
            <a:picLocks noChangeAspect="1" noChangeArrowheads="1"/>
          </p:cNvPicPr>
          <p:nvPr/>
        </p:nvPicPr>
        <p:blipFill>
          <a:blip r:embed="rId2" cstate="print"/>
          <a:srcRect t="12656" b="18984"/>
          <a:stretch>
            <a:fillRect/>
          </a:stretch>
        </p:blipFill>
        <p:spPr bwMode="auto">
          <a:xfrm>
            <a:off x="2062736" y="1123950"/>
            <a:ext cx="3739739" cy="3996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ZELAND—HONGI </a:t>
            </a:r>
            <a:endParaRPr lang="en-US" dirty="0"/>
          </a:p>
        </p:txBody>
      </p:sp>
      <p:pic>
        <p:nvPicPr>
          <p:cNvPr id="20482" name="Picture 2" descr="http://www.opodo.de/blog/wp-content/uploads/sites/11/2016/02/hongi-gree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9340" y="1123950"/>
            <a:ext cx="5362521" cy="4019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MALAYSIA—FINGERTIPS/HEART</a:t>
            </a:r>
            <a:endParaRPr lang="en-US" dirty="0"/>
          </a:p>
        </p:txBody>
      </p:sp>
      <p:pic>
        <p:nvPicPr>
          <p:cNvPr id="21506" name="Picture 2" descr="http://www.opodo.de/blog/wp-content/uploads/sites/11/2016/02/malaysian-gre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1776" y="1047750"/>
            <a:ext cx="2723674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GREENLAND—KUNIK </a:t>
            </a:r>
            <a:endParaRPr lang="en-US" dirty="0"/>
          </a:p>
        </p:txBody>
      </p:sp>
      <p:pic>
        <p:nvPicPr>
          <p:cNvPr id="22530" name="Picture 2" descr="http://www.opodo.de/blog/wp-content/uploads/sites/11/2016/02/ku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085850"/>
            <a:ext cx="5410200" cy="405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KENYA—ADAMU </a:t>
            </a:r>
            <a:endParaRPr lang="en-US" dirty="0"/>
          </a:p>
        </p:txBody>
      </p:sp>
      <p:pic>
        <p:nvPicPr>
          <p:cNvPr id="23554" name="Picture 2" descr="http://www.opodo.de/blog/wp-content/uploads/sites/11/2016/02/Kenya-Masai-d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079500"/>
            <a:ext cx="6096000" cy="40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THAILAND—WAI </a:t>
            </a:r>
            <a:endParaRPr lang="en-US" dirty="0"/>
          </a:p>
        </p:txBody>
      </p:sp>
      <p:pic>
        <p:nvPicPr>
          <p:cNvPr id="24578" name="Picture 2" descr="http://www.opodo.de/blog/wp-content/uploads/sites/11/2016/02/thailand-sh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020528"/>
            <a:ext cx="5495925" cy="4122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PATTERN OF GREETING</a:t>
            </a:r>
            <a:br>
              <a:rPr lang="en-US" dirty="0" smtClean="0"/>
            </a:br>
            <a:r>
              <a:rPr lang="en-US" dirty="0" smtClean="0"/>
              <a:t>ONE ANOTHER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Testament-patterned church</a:t>
            </a:r>
          </a:p>
          <a:p>
            <a:r>
              <a:rPr lang="en-US" dirty="0" smtClean="0"/>
              <a:t>Is the pattern the greeting or the kiss?</a:t>
            </a:r>
          </a:p>
          <a:p>
            <a:r>
              <a:rPr lang="en-US" dirty="0" smtClean="0"/>
              <a:t>Appropriate cultural greeting—handshake/touch/hug</a:t>
            </a:r>
          </a:p>
          <a:p>
            <a:r>
              <a:rPr lang="en-US" dirty="0" smtClean="0"/>
              <a:t>**The New Testament pattern of a physical expression of greeting is not intended to be a legalistic duty, but a joyful privilege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PRACTICE OF GREETING</a:t>
            </a:r>
            <a:br>
              <a:rPr lang="en-US" dirty="0" smtClean="0"/>
            </a:br>
            <a:r>
              <a:rPr lang="en-US" dirty="0" smtClean="0"/>
              <a:t>ONE ANOTHER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Hindrances to greeting one another</a:t>
            </a:r>
          </a:p>
          <a:p>
            <a:pPr>
              <a:buNone/>
            </a:pPr>
            <a:r>
              <a:rPr lang="en-US" dirty="0" smtClean="0"/>
              <a:t>	--distraction  (Lk.10:40)</a:t>
            </a:r>
          </a:p>
          <a:p>
            <a:pPr>
              <a:buNone/>
            </a:pPr>
            <a:r>
              <a:rPr lang="en-US" dirty="0" smtClean="0"/>
              <a:t>	--self-focus  (Gal.5:24-25)</a:t>
            </a:r>
          </a:p>
          <a:p>
            <a:pPr>
              <a:buNone/>
            </a:pPr>
            <a:r>
              <a:rPr lang="en-US" dirty="0" smtClean="0"/>
              <a:t>	--shyness  (Eph.3:20)</a:t>
            </a:r>
          </a:p>
          <a:p>
            <a:pPr>
              <a:buNone/>
            </a:pPr>
            <a:r>
              <a:rPr lang="en-US" dirty="0" smtClean="0"/>
              <a:t>	--insecurity  (Phil.4:6-7)</a:t>
            </a:r>
          </a:p>
          <a:p>
            <a:pPr>
              <a:buNone/>
            </a:pPr>
            <a:r>
              <a:rPr lang="en-US" dirty="0" smtClean="0"/>
              <a:t>	--fear  (Mark 5:36)</a:t>
            </a:r>
          </a:p>
          <a:p>
            <a:pPr>
              <a:buNone/>
            </a:pPr>
            <a:r>
              <a:rPr lang="en-US" dirty="0" smtClean="0"/>
              <a:t>	--grudges, hard feelings  (Matt.5:24)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PRACTICE OF GREETING</a:t>
            </a:r>
            <a:br>
              <a:rPr lang="en-US" dirty="0" smtClean="0"/>
            </a:br>
            <a:r>
              <a:rPr lang="en-US" dirty="0" smtClean="0"/>
              <a:t>ONE ANOTHER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Helps in greeting one another with greetings that are:</a:t>
            </a:r>
          </a:p>
          <a:p>
            <a:pPr>
              <a:buNone/>
            </a:pPr>
            <a:r>
              <a:rPr lang="en-US" dirty="0" smtClean="0"/>
              <a:t>	--sanctified</a:t>
            </a:r>
          </a:p>
          <a:p>
            <a:pPr>
              <a:buNone/>
            </a:pPr>
            <a:r>
              <a:rPr lang="en-US" dirty="0" smtClean="0"/>
              <a:t>	--sincere</a:t>
            </a:r>
          </a:p>
          <a:p>
            <a:pPr>
              <a:buNone/>
            </a:pPr>
            <a:r>
              <a:rPr lang="en-US" dirty="0" smtClean="0"/>
              <a:t>	--sensitive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**Practical greeting </a:t>
            </a:r>
            <a:r>
              <a:rPr lang="en-US" smtClean="0"/>
              <a:t>is practical giving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GREET ONE ANOTHER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3531870"/>
          </a:xfrm>
        </p:spPr>
        <p:txBody>
          <a:bodyPr>
            <a:normAutofit/>
          </a:bodyPr>
          <a:lstStyle/>
          <a:p>
            <a:r>
              <a:rPr lang="en-US" dirty="0" smtClean="0"/>
              <a:t>Greet one another with a holy kiss. (Rom 16:16)</a:t>
            </a:r>
          </a:p>
          <a:p>
            <a:r>
              <a:rPr lang="en-US" dirty="0" smtClean="0"/>
              <a:t>Greet one another with a holy kiss. (1Cor 16:20)</a:t>
            </a:r>
          </a:p>
          <a:p>
            <a:r>
              <a:rPr lang="en-US" dirty="0" smtClean="0"/>
              <a:t>Greet one another with a holy kiss. (2Cor 13:12)</a:t>
            </a:r>
          </a:p>
          <a:p>
            <a:r>
              <a:rPr lang="en-US" dirty="0" smtClean="0"/>
              <a:t>Greet all the brethren with a holy kiss. (1Th 5:26)</a:t>
            </a:r>
          </a:p>
          <a:p>
            <a:r>
              <a:rPr lang="en-US" dirty="0" smtClean="0"/>
              <a:t>Greet one another with a kiss of love. (1Pe 5:14)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346971"/>
          </a:xfrm>
        </p:spPr>
        <p:txBody>
          <a:bodyPr>
            <a:noAutofit/>
          </a:bodyPr>
          <a:lstStyle/>
          <a:p>
            <a:r>
              <a:rPr lang="en-US" sz="9600" dirty="0" smtClean="0"/>
              <a:t>GREET </a:t>
            </a:r>
            <a:br>
              <a:rPr lang="en-US" sz="9600" dirty="0" smtClean="0"/>
            </a:br>
            <a:r>
              <a:rPr lang="en-US" sz="9600" dirty="0" smtClean="0"/>
              <a:t>ONE </a:t>
            </a:r>
            <a:br>
              <a:rPr lang="en-US" sz="9600" dirty="0" smtClean="0"/>
            </a:br>
            <a:r>
              <a:rPr lang="en-US" sz="9600" dirty="0" smtClean="0"/>
              <a:t>ANOTHER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5979"/>
            <a:ext cx="81534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PURPOSE OF GREETING </a:t>
            </a:r>
            <a:br>
              <a:rPr lang="en-US" dirty="0" smtClean="0"/>
            </a:br>
            <a:r>
              <a:rPr lang="en-US" dirty="0" smtClean="0"/>
              <a:t>ONE ANOTHER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Definition—”</a:t>
            </a:r>
            <a:r>
              <a:rPr lang="en-US" dirty="0" err="1" smtClean="0"/>
              <a:t>aspazomai</a:t>
            </a:r>
            <a:r>
              <a:rPr lang="en-US" dirty="0" smtClean="0"/>
              <a:t>”: to draw to oneself</a:t>
            </a:r>
          </a:p>
          <a:p>
            <a:r>
              <a:rPr lang="en-US" dirty="0" smtClean="0"/>
              <a:t>Mark of relationship</a:t>
            </a:r>
          </a:p>
          <a:p>
            <a:r>
              <a:rPr lang="en-US" dirty="0" smtClean="0"/>
              <a:t>Family </a:t>
            </a:r>
          </a:p>
          <a:p>
            <a:r>
              <a:rPr lang="en-US" dirty="0" smtClean="0"/>
              <a:t>Opportunity for expression/communication of: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 of: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Acknowledgement—“I acknowledge you”</a:t>
            </a:r>
          </a:p>
          <a:p>
            <a:r>
              <a:rPr lang="en-US" dirty="0" smtClean="0"/>
              <a:t>Attention—“I choose to focus on you”</a:t>
            </a:r>
          </a:p>
          <a:p>
            <a:r>
              <a:rPr lang="en-US" dirty="0" smtClean="0"/>
              <a:t>Affirmation—“You have importance to me”</a:t>
            </a:r>
          </a:p>
          <a:p>
            <a:r>
              <a:rPr lang="en-US" dirty="0" smtClean="0"/>
              <a:t>Acceptance—“I want to interact with you”</a:t>
            </a:r>
          </a:p>
          <a:p>
            <a:r>
              <a:rPr lang="en-US" dirty="0" smtClean="0"/>
              <a:t>Appreciation—“I am thankful for you”</a:t>
            </a:r>
          </a:p>
          <a:p>
            <a:r>
              <a:rPr lang="en-US" dirty="0" smtClean="0"/>
              <a:t>Affection—“I want the best for you”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5979"/>
            <a:ext cx="81534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PURPOSE OF GREETING </a:t>
            </a:r>
            <a:br>
              <a:rPr lang="en-US" dirty="0" smtClean="0"/>
            </a:br>
            <a:r>
              <a:rPr lang="en-US" dirty="0" smtClean="0"/>
              <a:t>ONE ANOTHER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Definition—”</a:t>
            </a:r>
            <a:r>
              <a:rPr lang="en-US" dirty="0" err="1" smtClean="0"/>
              <a:t>aspazomai</a:t>
            </a:r>
            <a:r>
              <a:rPr lang="en-US" dirty="0" smtClean="0"/>
              <a:t>”: to draw to oneself</a:t>
            </a:r>
          </a:p>
          <a:p>
            <a:r>
              <a:rPr lang="en-US" dirty="0" smtClean="0"/>
              <a:t>Mark of relationship</a:t>
            </a:r>
          </a:p>
          <a:p>
            <a:r>
              <a:rPr lang="en-US" dirty="0" smtClean="0"/>
              <a:t>Family </a:t>
            </a:r>
          </a:p>
          <a:p>
            <a:r>
              <a:rPr lang="en-US" dirty="0" smtClean="0"/>
              <a:t>Opportunity for expression/communication</a:t>
            </a:r>
          </a:p>
          <a:p>
            <a:pPr>
              <a:buNone/>
            </a:pPr>
            <a:r>
              <a:rPr lang="en-US" dirty="0" smtClean="0"/>
              <a:t>**As fellow-believers, we are to intentionally greet with a desire to be in closer fellowship with each other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PATTERN OF GREETING</a:t>
            </a:r>
            <a:br>
              <a:rPr lang="en-US" dirty="0" smtClean="0"/>
            </a:br>
            <a:r>
              <a:rPr lang="en-US" dirty="0" smtClean="0"/>
              <a:t>ONE ANOTHER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Testament-patterned church</a:t>
            </a:r>
          </a:p>
          <a:p>
            <a:r>
              <a:rPr lang="en-US" dirty="0" smtClean="0"/>
              <a:t>Is the pattern the greeting or the kiss?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3276600" cy="2899171"/>
          </a:xfrm>
        </p:spPr>
        <p:txBody>
          <a:bodyPr/>
          <a:lstStyle/>
          <a:p>
            <a:r>
              <a:rPr lang="en-US" dirty="0" smtClean="0"/>
              <a:t>TIBET—STICKING OUT THE TONGUE</a:t>
            </a:r>
            <a:endParaRPr lang="en-US" dirty="0"/>
          </a:p>
        </p:txBody>
      </p:sp>
      <p:pic>
        <p:nvPicPr>
          <p:cNvPr id="15362" name="Picture 2" descr="http://www.opodo.de/blog/wp-content/uploads/sites/11/2016/02/tibetan-mo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9" y="-552450"/>
            <a:ext cx="4271963" cy="569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PHILIPPINES—MANO </a:t>
            </a:r>
            <a:endParaRPr lang="en-US" dirty="0"/>
          </a:p>
        </p:txBody>
      </p:sp>
      <p:pic>
        <p:nvPicPr>
          <p:cNvPr id="3" name="Picture 4" descr="http://www.opodo.de/blog/wp-content/uploads/sites/11/2016/02/mano-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75864"/>
            <a:ext cx="6248400" cy="4167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JAPAN—BOWING </a:t>
            </a:r>
            <a:endParaRPr lang="en-US" dirty="0"/>
          </a:p>
        </p:txBody>
      </p:sp>
      <p:pic>
        <p:nvPicPr>
          <p:cNvPr id="16386" name="Picture 2" descr="http://www.opodo.de/blog/wp-content/uploads/sites/11/2016/02/Japan-b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71550"/>
            <a:ext cx="6191250" cy="404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6x9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16x9</Template>
  <TotalTime>0</TotalTime>
  <Words>274</Words>
  <Application>Microsoft Office PowerPoint</Application>
  <PresentationFormat>On-screen Show (16:9)</PresentationFormat>
  <Paragraphs>59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16x9</vt:lpstr>
      <vt:lpstr>GREETING  ONE ANOTHER </vt:lpstr>
      <vt:lpstr>GREET ONE ANOTHER</vt:lpstr>
      <vt:lpstr>PURPOSE OF GREETING  ONE ANOTHER</vt:lpstr>
      <vt:lpstr>Expression of:</vt:lpstr>
      <vt:lpstr>PURPOSE OF GREETING  ONE ANOTHER</vt:lpstr>
      <vt:lpstr>PATTERN OF GREETING ONE ANOTHER</vt:lpstr>
      <vt:lpstr>TIBET—STICKING OUT THE TONGUE</vt:lpstr>
      <vt:lpstr>PHILIPPINES—MANO </vt:lpstr>
      <vt:lpstr>JAPAN—BOWING </vt:lpstr>
      <vt:lpstr>INDIA—NAMASTE </vt:lpstr>
      <vt:lpstr>OMAN—NOSE “KISSES”</vt:lpstr>
      <vt:lpstr>NEW ZELAND—HONGI </vt:lpstr>
      <vt:lpstr>MALAYSIA—FINGERTIPS/HEART</vt:lpstr>
      <vt:lpstr>GREENLAND—KUNIK </vt:lpstr>
      <vt:lpstr>KENYA—ADAMU </vt:lpstr>
      <vt:lpstr>THAILAND—WAI </vt:lpstr>
      <vt:lpstr>PATTERN OF GREETING ONE ANOTHER</vt:lpstr>
      <vt:lpstr>PRACTICE OF GREETING ONE ANOTHER</vt:lpstr>
      <vt:lpstr>PRACTICE OF GREETING ONE ANOTHER</vt:lpstr>
      <vt:lpstr>GREET  ONE  ANOTHER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GREETING  ONE ANOTHER </dc:title>
  <dc:creator>Mark</dc:creator>
  <cp:lastModifiedBy>Mark</cp:lastModifiedBy>
  <cp:revision>1</cp:revision>
  <dcterms:created xsi:type="dcterms:W3CDTF">2017-06-02T19:27:01Z</dcterms:created>
  <dcterms:modified xsi:type="dcterms:W3CDTF">2017-06-02T19:27:40Z</dcterms:modified>
</cp:coreProperties>
</file>