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6" r:id="rId17"/>
    <p:sldId id="25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42" d="100"/>
          <a:sy n="142" d="100"/>
        </p:scale>
        <p:origin x="-66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BE WISE, SHOULD I SUPERSIZE OR MINIMIZE?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8950"/>
            <a:ext cx="6400800" cy="784274"/>
          </a:xfrm>
        </p:spPr>
        <p:txBody>
          <a:bodyPr/>
          <a:lstStyle/>
          <a:p>
            <a:r>
              <a:rPr lang="en-US" i="1" dirty="0" smtClean="0"/>
              <a:t>Pride and Humility in Proverbs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07037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MISSION IMPOSSIBLE</a:t>
            </a:r>
            <a:r>
              <a:rPr lang="en-US" dirty="0" smtClean="0"/>
              <a:t>— </a:t>
            </a:r>
            <a:br>
              <a:rPr lang="en-US" dirty="0" smtClean="0"/>
            </a:br>
            <a:r>
              <a:rPr lang="en-US" sz="4000" dirty="0" smtClean="0"/>
              <a:t>WITHOUT HUMILITY, YOU CAN’T BE 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303270"/>
          </a:xfrm>
        </p:spPr>
        <p:txBody>
          <a:bodyPr/>
          <a:lstStyle/>
          <a:p>
            <a:r>
              <a:rPr lang="en-US" dirty="0" smtClean="0"/>
              <a:t>SERVANT, laboring for the Lord and others</a:t>
            </a:r>
          </a:p>
          <a:p>
            <a:r>
              <a:rPr lang="en-US" dirty="0" smtClean="0"/>
              <a:t>SUBMITTER, leaning on the Lord and others</a:t>
            </a:r>
          </a:p>
          <a:p>
            <a:r>
              <a:rPr lang="en-US" dirty="0" smtClean="0"/>
              <a:t>SUPPORTER, lifting up the Lord and others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 SUPPORTER</a:t>
            </a:r>
            <a:endParaRPr lang="en-US" dirty="0"/>
          </a:p>
        </p:txBody>
      </p:sp>
      <p:pic>
        <p:nvPicPr>
          <p:cNvPr id="22530" name="Picture 2" descr="Image result for CHEERLEADER PYRAMID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3" y="1047750"/>
            <a:ext cx="7801426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07037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MISSION IMPOSSIBLE</a:t>
            </a:r>
            <a:r>
              <a:rPr lang="en-US" dirty="0" smtClean="0"/>
              <a:t>— </a:t>
            </a:r>
            <a:br>
              <a:rPr lang="en-US" dirty="0" smtClean="0"/>
            </a:br>
            <a:r>
              <a:rPr lang="en-US" sz="4000" dirty="0" smtClean="0"/>
              <a:t>WITHOUT HUMILITY, YOU CAN’T BE 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303270"/>
          </a:xfrm>
        </p:spPr>
        <p:txBody>
          <a:bodyPr/>
          <a:lstStyle/>
          <a:p>
            <a:r>
              <a:rPr lang="en-US" dirty="0" smtClean="0"/>
              <a:t>SERVANT, laboring for the Lord and others</a:t>
            </a:r>
          </a:p>
          <a:p>
            <a:r>
              <a:rPr lang="en-US" dirty="0" smtClean="0"/>
              <a:t>SUBMITTER, leaning on the Lord and others</a:t>
            </a:r>
          </a:p>
          <a:p>
            <a:r>
              <a:rPr lang="en-US" dirty="0" smtClean="0"/>
              <a:t>SUPPORTER, lifting up the Lord and others</a:t>
            </a:r>
          </a:p>
          <a:p>
            <a:r>
              <a:rPr lang="en-US" dirty="0" smtClean="0"/>
              <a:t>STUDENT, learning from the Lord and others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STUDENT</a:t>
            </a:r>
            <a:endParaRPr lang="en-US" dirty="0"/>
          </a:p>
        </p:txBody>
      </p:sp>
      <p:pic>
        <p:nvPicPr>
          <p:cNvPr id="21506" name="Picture 2" descr="Image result for LEARNING STUDENT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134" y="1123950"/>
            <a:ext cx="7145865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07037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MISSION IMPOSSIBLE</a:t>
            </a:r>
            <a:r>
              <a:rPr lang="en-US" dirty="0" smtClean="0"/>
              <a:t>— </a:t>
            </a:r>
            <a:br>
              <a:rPr lang="en-US" dirty="0" smtClean="0"/>
            </a:br>
            <a:r>
              <a:rPr lang="en-US" sz="4000" dirty="0" smtClean="0"/>
              <a:t>WITHOUT HUMILITY, YOU CAN’T BE 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303270"/>
          </a:xfrm>
        </p:spPr>
        <p:txBody>
          <a:bodyPr/>
          <a:lstStyle/>
          <a:p>
            <a:r>
              <a:rPr lang="en-US" dirty="0" smtClean="0"/>
              <a:t>SERVANT, laboring for the Lord and others</a:t>
            </a:r>
          </a:p>
          <a:p>
            <a:r>
              <a:rPr lang="en-US" dirty="0" smtClean="0"/>
              <a:t>SUBMITTER, leaning on the Lord and others</a:t>
            </a:r>
          </a:p>
          <a:p>
            <a:r>
              <a:rPr lang="en-US" dirty="0" smtClean="0"/>
              <a:t>SUPPORTER, lifting up the Lord and others</a:t>
            </a:r>
          </a:p>
          <a:p>
            <a:r>
              <a:rPr lang="en-US" dirty="0" smtClean="0"/>
              <a:t>STUDENT, learning from the Lord and others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BE WISE, MINIMIZE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28950"/>
            <a:ext cx="6400800" cy="784274"/>
          </a:xfrm>
        </p:spPr>
        <p:txBody>
          <a:bodyPr/>
          <a:lstStyle/>
          <a:p>
            <a:r>
              <a:rPr lang="en-US" i="1" dirty="0" smtClean="0"/>
              <a:t>Pride and Humility in Proverbs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HUMILITY AND PRIDE, </a:t>
            </a:r>
            <a:br>
              <a:rPr lang="en-US" dirty="0" smtClean="0"/>
            </a:br>
            <a:r>
              <a:rPr lang="en-US" dirty="0" smtClean="0"/>
              <a:t>SIDE BY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50"/>
            <a:ext cx="8686800" cy="33032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Pride = supersizing myself </a:t>
            </a:r>
          </a:p>
          <a:p>
            <a:pPr>
              <a:buNone/>
            </a:pPr>
            <a:r>
              <a:rPr lang="en-US" dirty="0" smtClean="0"/>
              <a:t>	--Hebrew words emphasizing exaltation, height</a:t>
            </a:r>
          </a:p>
          <a:p>
            <a:r>
              <a:rPr lang="en-US" dirty="0" smtClean="0"/>
              <a:t>God’s view</a:t>
            </a:r>
          </a:p>
          <a:p>
            <a:pPr>
              <a:buNone/>
            </a:pPr>
            <a:r>
              <a:rPr lang="en-US" dirty="0" smtClean="0"/>
              <a:t>	--He hates pride (6:16-17)</a:t>
            </a:r>
          </a:p>
          <a:p>
            <a:pPr>
              <a:buNone/>
            </a:pPr>
            <a:r>
              <a:rPr lang="en-US" dirty="0" smtClean="0"/>
              <a:t>	--He is disgusted by pride (16:5; 6:16-17)</a:t>
            </a:r>
          </a:p>
          <a:p>
            <a:pPr>
              <a:buNone/>
            </a:pPr>
            <a:r>
              <a:rPr lang="en-US" dirty="0" smtClean="0"/>
              <a:t>	--He identifies pride as sin (21:4)</a:t>
            </a:r>
          </a:p>
          <a:p>
            <a:pPr>
              <a:buNone/>
            </a:pPr>
            <a:r>
              <a:rPr lang="en-US" dirty="0" smtClean="0"/>
              <a:t>	--He mocks the prideful (21:24; 3:34)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HUMILITY AND PRIDE, </a:t>
            </a:r>
            <a:br>
              <a:rPr lang="en-US" dirty="0" smtClean="0"/>
            </a:br>
            <a:r>
              <a:rPr lang="en-US" dirty="0" smtClean="0"/>
              <a:t>SIDE BY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50"/>
            <a:ext cx="8686800" cy="3303270"/>
          </a:xfrm>
        </p:spPr>
        <p:txBody>
          <a:bodyPr>
            <a:normAutofit/>
          </a:bodyPr>
          <a:lstStyle/>
          <a:p>
            <a:r>
              <a:rPr lang="en-US" dirty="0" smtClean="0"/>
              <a:t>Humility = minimizing myself</a:t>
            </a:r>
          </a:p>
          <a:p>
            <a:pPr>
              <a:buNone/>
            </a:pPr>
            <a:r>
              <a:rPr lang="en-US" dirty="0" smtClean="0"/>
              <a:t>	--Hebrew words emphasizing lowliness</a:t>
            </a:r>
          </a:p>
          <a:p>
            <a:r>
              <a:rPr lang="en-US" dirty="0" smtClean="0"/>
              <a:t>God’s view</a:t>
            </a:r>
          </a:p>
          <a:p>
            <a:pPr>
              <a:buNone/>
            </a:pPr>
            <a:r>
              <a:rPr lang="en-US" dirty="0" smtClean="0"/>
              <a:t>	--He gives grace to the humble (3:34)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5978"/>
            <a:ext cx="8686800" cy="4270771"/>
          </a:xfrm>
        </p:spPr>
        <p:txBody>
          <a:bodyPr/>
          <a:lstStyle/>
          <a:p>
            <a:r>
              <a:rPr lang="en-US" dirty="0" smtClean="0"/>
              <a:t>“True humility </a:t>
            </a:r>
            <a:br>
              <a:rPr lang="en-US" dirty="0" smtClean="0"/>
            </a:br>
            <a:r>
              <a:rPr lang="en-US" dirty="0" smtClean="0"/>
              <a:t>is not thinking less of yourself; it is thinking of yourself less.”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(C.S. Lewis, </a:t>
            </a:r>
            <a:r>
              <a:rPr lang="en-US" i="1" u="sng" dirty="0" smtClean="0"/>
              <a:t>Mere Christianity</a:t>
            </a:r>
            <a:r>
              <a:rPr lang="en-US" i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 DESTINATION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Pride results in: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Humility results in: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52400" y="1771651"/>
            <a:ext cx="4800600" cy="2822972"/>
          </a:xfrm>
        </p:spPr>
        <p:txBody>
          <a:bodyPr>
            <a:normAutofit/>
          </a:bodyPr>
          <a:lstStyle/>
          <a:p>
            <a:r>
              <a:rPr lang="en-US" dirty="0" smtClean="0"/>
              <a:t>Shame (11:2)</a:t>
            </a:r>
          </a:p>
          <a:p>
            <a:r>
              <a:rPr lang="en-US" dirty="0" smtClean="0"/>
              <a:t>Strife (13:10; 28:25)</a:t>
            </a:r>
          </a:p>
          <a:p>
            <a:r>
              <a:rPr lang="en-US" dirty="0" smtClean="0"/>
              <a:t>Destruction (15:25; 16:18)</a:t>
            </a:r>
          </a:p>
          <a:p>
            <a:r>
              <a:rPr lang="en-US" dirty="0" smtClean="0"/>
              <a:t>Falling (16:18)</a:t>
            </a:r>
          </a:p>
          <a:p>
            <a:r>
              <a:rPr lang="en-US" dirty="0" smtClean="0"/>
              <a:t>Lowliness (29:23)</a:t>
            </a:r>
          </a:p>
          <a:p>
            <a:pPr>
              <a:buNone/>
            </a:pPr>
            <a:r>
              <a:rPr lang="en-US" dirty="0" smtClean="0"/>
              <a:t>In Christ’s economy, the way up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270374" cy="2822972"/>
          </a:xfrm>
        </p:spPr>
        <p:txBody>
          <a:bodyPr/>
          <a:lstStyle/>
          <a:p>
            <a:r>
              <a:rPr lang="en-US" dirty="0" smtClean="0"/>
              <a:t>Wisdom (11:2; 13:10)</a:t>
            </a:r>
          </a:p>
          <a:p>
            <a:r>
              <a:rPr lang="en-US" dirty="0" smtClean="0"/>
              <a:t>Honor (15:33; 29:23; 22:4)</a:t>
            </a:r>
          </a:p>
          <a:p>
            <a:r>
              <a:rPr lang="en-US" dirty="0" smtClean="0"/>
              <a:t>Riches (22:4)</a:t>
            </a:r>
          </a:p>
          <a:p>
            <a:r>
              <a:rPr lang="en-US" dirty="0" smtClean="0"/>
              <a:t>Life (22:4)</a:t>
            </a:r>
          </a:p>
          <a:p>
            <a:r>
              <a:rPr lang="en-US" dirty="0" smtClean="0"/>
              <a:t>Prosperity (28:25)</a:t>
            </a:r>
          </a:p>
          <a:p>
            <a:pPr>
              <a:buNone/>
            </a:pPr>
            <a:r>
              <a:rPr lang="en-US" dirty="0" smtClean="0"/>
              <a:t>is down…and vice versa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07037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MISSION IMPOSSIBLE</a:t>
            </a:r>
            <a:r>
              <a:rPr lang="en-US" dirty="0" smtClean="0"/>
              <a:t>— </a:t>
            </a:r>
            <a:br>
              <a:rPr lang="en-US" dirty="0" smtClean="0"/>
            </a:br>
            <a:r>
              <a:rPr lang="en-US" sz="4000" dirty="0" smtClean="0"/>
              <a:t>WITHOUT HUMILITY, YOU CAN’T BE 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303270"/>
          </a:xfrm>
        </p:spPr>
        <p:txBody>
          <a:bodyPr/>
          <a:lstStyle/>
          <a:p>
            <a:r>
              <a:rPr lang="en-US" dirty="0" smtClean="0"/>
              <a:t>SERVANT, laboring for the Lord and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LABORING SERVANT</a:t>
            </a:r>
            <a:endParaRPr lang="en-US" dirty="0"/>
          </a:p>
        </p:txBody>
      </p:sp>
      <p:pic>
        <p:nvPicPr>
          <p:cNvPr id="1026" name="Picture 2" descr="Image result for LABORER WORKING IN FIELD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1428" y="1123950"/>
            <a:ext cx="6191358" cy="401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1070371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MISSION IMPOSSIBLE</a:t>
            </a:r>
            <a:r>
              <a:rPr lang="en-US" dirty="0" smtClean="0"/>
              <a:t>— </a:t>
            </a:r>
            <a:br>
              <a:rPr lang="en-US" dirty="0" smtClean="0"/>
            </a:br>
            <a:r>
              <a:rPr lang="en-US" sz="4000" dirty="0" smtClean="0"/>
              <a:t>WITHOUT HUMILITY, YOU CAN’T BE 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303270"/>
          </a:xfrm>
        </p:spPr>
        <p:txBody>
          <a:bodyPr/>
          <a:lstStyle/>
          <a:p>
            <a:r>
              <a:rPr lang="en-US" dirty="0" smtClean="0"/>
              <a:t>SERVANT, laboring for the Lord and others</a:t>
            </a:r>
          </a:p>
          <a:p>
            <a:r>
              <a:rPr lang="en-US" dirty="0" smtClean="0"/>
              <a:t>SUBMITTER, leaning on the Lord and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LEANING SUBMITTER</a:t>
            </a:r>
            <a:endParaRPr lang="en-US" dirty="0"/>
          </a:p>
        </p:txBody>
      </p:sp>
      <p:pic>
        <p:nvPicPr>
          <p:cNvPr id="20482" name="Picture 2" descr="Image result for TRUSTING ROPE HOLDER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264" y="1123950"/>
            <a:ext cx="7149400" cy="4019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0</TotalTime>
  <Words>250</Words>
  <Application>Microsoft Office PowerPoint</Application>
  <PresentationFormat>On-screen Show (16:9)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16x9</vt:lpstr>
      <vt:lpstr>TO BE WISE, SHOULD I SUPERSIZE OR MINIMIZE?</vt:lpstr>
      <vt:lpstr>HUMILITY AND PRIDE,  SIDE BY SIDE</vt:lpstr>
      <vt:lpstr>HUMILITY AND PRIDE,  SIDE BY SIDE</vt:lpstr>
      <vt:lpstr>“True humility  is not thinking less of yourself; it is thinking of yourself less.”   (C.S. Lewis, Mere Christianity) </vt:lpstr>
      <vt:lpstr>EVENTUAL DESTINATION</vt:lpstr>
      <vt:lpstr>MISSION IMPOSSIBLE—  WITHOUT HUMILITY, YOU CAN’T BE A</vt:lpstr>
      <vt:lpstr>LABORING SERVANT</vt:lpstr>
      <vt:lpstr>MISSION IMPOSSIBLE—  WITHOUT HUMILITY, YOU CAN’T BE A</vt:lpstr>
      <vt:lpstr>LEANING SUBMITTER</vt:lpstr>
      <vt:lpstr>MISSION IMPOSSIBLE—  WITHOUT HUMILITY, YOU CAN’T BE A</vt:lpstr>
      <vt:lpstr>LIFTING SUPPORTER</vt:lpstr>
      <vt:lpstr>MISSION IMPOSSIBLE—  WITHOUT HUMILITY, YOU CAN’T BE A</vt:lpstr>
      <vt:lpstr>LEARNING STUDENT</vt:lpstr>
      <vt:lpstr>MISSION IMPOSSIBLE—  WITHOUT HUMILITY, YOU CAN’T BE A</vt:lpstr>
      <vt:lpstr>TO BE WISE, MINIMIZE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 WISE, SHOULD I SUPERSIZE OR MINIMIZE?</dc:title>
  <dc:creator>Mark</dc:creator>
  <cp:lastModifiedBy>Mark</cp:lastModifiedBy>
  <cp:revision>1</cp:revision>
  <dcterms:created xsi:type="dcterms:W3CDTF">2017-06-02T19:34:23Z</dcterms:created>
  <dcterms:modified xsi:type="dcterms:W3CDTF">2017-06-02T19:35:14Z</dcterms:modified>
</cp:coreProperties>
</file>