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92" d="100"/>
          <a:sy n="92" d="100"/>
        </p:scale>
        <p:origin x="-198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6659C-12AC-4732-B53B-06AC8D1BF764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514350"/>
            <a:ext cx="8229600" cy="259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SUFFERING, YET </a:t>
            </a:r>
            <a:br>
              <a:rPr lang="en-US" dirty="0" smtClean="0"/>
            </a:br>
            <a:r>
              <a:rPr lang="en-US" dirty="0" smtClean="0"/>
              <a:t>MORE CONCERNED ABOUT </a:t>
            </a:r>
            <a:br>
              <a:rPr lang="en-US" dirty="0" smtClean="0"/>
            </a:br>
            <a:r>
              <a:rPr lang="en-US" dirty="0" smtClean="0"/>
              <a:t>THE NEEDS OF OTHERS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05150"/>
            <a:ext cx="6400800" cy="144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Luke 23:26-49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CONCERNED ABOUT </a:t>
            </a:r>
            <a:br>
              <a:rPr lang="en-US" dirty="0" smtClean="0"/>
            </a:br>
            <a:r>
              <a:rPr lang="en-US" dirty="0" smtClean="0"/>
              <a:t>THE FUTURE OF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0150"/>
            <a:ext cx="85344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23:26-31</a:t>
            </a:r>
          </a:p>
          <a:p>
            <a:r>
              <a:rPr lang="en-US" dirty="0" smtClean="0"/>
              <a:t>Jesus suffers—beaten, rejected, mourned</a:t>
            </a:r>
          </a:p>
          <a:p>
            <a:r>
              <a:rPr lang="en-US" dirty="0" smtClean="0"/>
              <a:t>Jesus speaks—”Weep for yourselves”</a:t>
            </a:r>
          </a:p>
          <a:p>
            <a:r>
              <a:rPr lang="en-US" dirty="0" smtClean="0"/>
              <a:t>Jesus sympathizes—He knew what lay ahead</a:t>
            </a:r>
          </a:p>
          <a:p>
            <a:r>
              <a:rPr lang="en-US" dirty="0" smtClean="0"/>
              <a:t>Jesus sets the example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--Am I more concerned about my own difficulties than about the eternal future of others?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CONCERNED ABOUT</a:t>
            </a:r>
            <a:br>
              <a:rPr lang="en-US" dirty="0" smtClean="0"/>
            </a:br>
            <a:r>
              <a:rPr lang="en-US" dirty="0" smtClean="0"/>
              <a:t>THE FORGIVENESS OF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v.32-38</a:t>
            </a:r>
          </a:p>
          <a:p>
            <a:r>
              <a:rPr lang="en-US" dirty="0" smtClean="0"/>
              <a:t>Jesus </a:t>
            </a:r>
            <a:r>
              <a:rPr lang="en-US" dirty="0" smtClean="0"/>
              <a:t>suffers—crucified, etc.</a:t>
            </a:r>
            <a:endParaRPr lang="en-US" dirty="0" smtClean="0"/>
          </a:p>
          <a:p>
            <a:r>
              <a:rPr lang="en-US" dirty="0" smtClean="0"/>
              <a:t>Jesus </a:t>
            </a:r>
            <a:r>
              <a:rPr lang="en-US" dirty="0" smtClean="0"/>
              <a:t>speaks—”Father, forgive them”</a:t>
            </a:r>
            <a:endParaRPr lang="en-US" dirty="0" smtClean="0"/>
          </a:p>
          <a:p>
            <a:r>
              <a:rPr lang="en-US" dirty="0" smtClean="0"/>
              <a:t>Jesus </a:t>
            </a:r>
            <a:r>
              <a:rPr lang="en-US" dirty="0" smtClean="0"/>
              <a:t>sympathizes—He knows their ignorance </a:t>
            </a:r>
            <a:endParaRPr lang="en-US" dirty="0" smtClean="0"/>
          </a:p>
          <a:p>
            <a:r>
              <a:rPr lang="en-US" dirty="0" smtClean="0"/>
              <a:t>Jesus sets the </a:t>
            </a:r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dirty="0" smtClean="0"/>
              <a:t>--When someone wrongs me, am I quick to seek revenge or to offer forgiveness?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CONCERNED ABOUT</a:t>
            </a:r>
            <a:br>
              <a:rPr lang="en-US" dirty="0" smtClean="0"/>
            </a:br>
            <a:r>
              <a:rPr lang="en-US" dirty="0" smtClean="0"/>
              <a:t>THE FAITH OF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v.39-43</a:t>
            </a:r>
          </a:p>
          <a:p>
            <a:r>
              <a:rPr lang="en-US" dirty="0" smtClean="0"/>
              <a:t>Jesus </a:t>
            </a:r>
            <a:r>
              <a:rPr lang="en-US" dirty="0" smtClean="0"/>
              <a:t>suffers—blasphemed by criminals</a:t>
            </a:r>
            <a:endParaRPr lang="en-US" dirty="0" smtClean="0"/>
          </a:p>
          <a:p>
            <a:r>
              <a:rPr lang="en-US" dirty="0" smtClean="0"/>
              <a:t>Jesus </a:t>
            </a:r>
            <a:r>
              <a:rPr lang="en-US" dirty="0" smtClean="0"/>
              <a:t>speaks—”Today you will be with Me”</a:t>
            </a:r>
            <a:endParaRPr lang="en-US" dirty="0" smtClean="0"/>
          </a:p>
          <a:p>
            <a:r>
              <a:rPr lang="en-US" dirty="0" smtClean="0"/>
              <a:t>Jesus </a:t>
            </a:r>
            <a:r>
              <a:rPr lang="en-US" dirty="0" smtClean="0"/>
              <a:t>sympathizes—He sees the man’s faith</a:t>
            </a:r>
            <a:endParaRPr lang="en-US" dirty="0" smtClean="0"/>
          </a:p>
          <a:p>
            <a:r>
              <a:rPr lang="en-US" dirty="0" smtClean="0"/>
              <a:t>Jesus sets the </a:t>
            </a:r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dirty="0" smtClean="0"/>
              <a:t>--</a:t>
            </a:r>
            <a:r>
              <a:rPr lang="en-US" dirty="0" smtClean="0"/>
              <a:t>Does my frustration at injustice toward me drown out my concern for those whose faith is being expressed out of an </a:t>
            </a:r>
            <a:r>
              <a:rPr lang="en-US" dirty="0" smtClean="0"/>
              <a:t>ungodly </a:t>
            </a:r>
            <a:r>
              <a:rPr lang="en-US" dirty="0" smtClean="0"/>
              <a:t>circumstance?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CONCERNED ABOUT</a:t>
            </a:r>
            <a:br>
              <a:rPr lang="en-US" dirty="0" smtClean="0"/>
            </a:br>
            <a:r>
              <a:rPr lang="en-US" dirty="0" smtClean="0"/>
              <a:t>THE FINISHING FOR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v.44-46</a:t>
            </a:r>
          </a:p>
          <a:p>
            <a:r>
              <a:rPr lang="en-US" dirty="0" smtClean="0"/>
              <a:t>Jesus </a:t>
            </a:r>
            <a:r>
              <a:rPr lang="en-US" dirty="0" smtClean="0"/>
              <a:t>suffers—darkness, death</a:t>
            </a:r>
            <a:endParaRPr lang="en-US" dirty="0" smtClean="0"/>
          </a:p>
          <a:p>
            <a:r>
              <a:rPr lang="en-US" dirty="0" smtClean="0"/>
              <a:t>Jesus </a:t>
            </a:r>
            <a:r>
              <a:rPr lang="en-US" dirty="0" smtClean="0"/>
              <a:t>speaks—”Father into Your hand…”</a:t>
            </a:r>
            <a:endParaRPr lang="en-US" dirty="0" smtClean="0"/>
          </a:p>
          <a:p>
            <a:r>
              <a:rPr lang="en-US" dirty="0" smtClean="0"/>
              <a:t>Jesus </a:t>
            </a:r>
            <a:r>
              <a:rPr lang="en-US" dirty="0" smtClean="0"/>
              <a:t>sympathizes—”It is finished”</a:t>
            </a:r>
            <a:endParaRPr lang="en-US" dirty="0" smtClean="0"/>
          </a:p>
          <a:p>
            <a:r>
              <a:rPr lang="en-US" dirty="0" smtClean="0"/>
              <a:t>Jesus sets the </a:t>
            </a:r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dirty="0" smtClean="0"/>
              <a:t>--Am I willing to die to myself so that others may have opportunity to experience life in Christ?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CONCERNED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FUTURE of others</a:t>
            </a:r>
          </a:p>
          <a:p>
            <a:r>
              <a:rPr lang="en-US" sz="3600" dirty="0" smtClean="0"/>
              <a:t>The FORGIVENESS of others</a:t>
            </a:r>
          </a:p>
          <a:p>
            <a:r>
              <a:rPr lang="en-US" sz="3600" dirty="0" smtClean="0"/>
              <a:t>The FAITH of others</a:t>
            </a:r>
          </a:p>
          <a:p>
            <a:r>
              <a:rPr lang="en-US" sz="3600" dirty="0" smtClean="0"/>
              <a:t>The FINISHING for others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Centurion—</a:t>
            </a:r>
            <a:r>
              <a:rPr lang="en-US" sz="4800" i="1" dirty="0" smtClean="0"/>
              <a:t>conversion</a:t>
            </a:r>
          </a:p>
          <a:p>
            <a:r>
              <a:rPr lang="en-US" sz="4800" dirty="0" smtClean="0"/>
              <a:t>Crowd—</a:t>
            </a:r>
            <a:r>
              <a:rPr lang="en-US" sz="4800" i="1" dirty="0" smtClean="0"/>
              <a:t>conviction</a:t>
            </a:r>
          </a:p>
          <a:p>
            <a:r>
              <a:rPr lang="en-US" sz="4800" dirty="0" smtClean="0"/>
              <a:t>Companions—</a:t>
            </a:r>
            <a:r>
              <a:rPr lang="en-US" sz="4800" i="1" dirty="0" smtClean="0"/>
              <a:t>confusion</a:t>
            </a:r>
          </a:p>
          <a:p>
            <a:r>
              <a:rPr lang="en-US" sz="4800" dirty="0" smtClean="0"/>
              <a:t>YOU???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x9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</Template>
  <TotalTime>1</TotalTime>
  <Words>200</Words>
  <Application>Microsoft Office PowerPoint</Application>
  <PresentationFormat>On-screen Show (16:9)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16x9</vt:lpstr>
      <vt:lpstr>SUFFERING, YET  MORE CONCERNED ABOUT  THE NEEDS OF OTHERS</vt:lpstr>
      <vt:lpstr>MORE CONCERNED ABOUT  THE FUTURE OF OTHERS</vt:lpstr>
      <vt:lpstr>MORE CONCERNED ABOUT THE FORGIVENESS OF OTHERS</vt:lpstr>
      <vt:lpstr>MORE CONCERNED ABOUT THE FAITH OF OTHERS</vt:lpstr>
      <vt:lpstr>MORE CONCERNED ABOUT THE FINISHING FOR OTHERS</vt:lpstr>
      <vt:lpstr>MORE CONCERNED ABOUT</vt:lpstr>
      <vt:lpstr>RESPONSES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SUFFERING, YET  MORE CONCERNED ABOUT  THE NEEDS OF OTHERS</dc:title>
  <dc:creator>Mark</dc:creator>
  <cp:lastModifiedBy>Mark</cp:lastModifiedBy>
  <cp:revision>1</cp:revision>
  <dcterms:created xsi:type="dcterms:W3CDTF">2016-06-05T18:58:09Z</dcterms:created>
  <dcterms:modified xsi:type="dcterms:W3CDTF">2016-06-05T18:59:41Z</dcterms:modified>
</cp:coreProperties>
</file>