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79" d="100"/>
          <a:sy n="79" d="100"/>
        </p:scale>
        <p:origin x="-78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99372"/>
          </a:xfrm>
        </p:spPr>
        <p:txBody>
          <a:bodyPr/>
          <a:lstStyle/>
          <a:p>
            <a:r>
              <a:rPr lang="en-US" sz="6000" dirty="0" smtClean="0"/>
              <a:t>“that you may </a:t>
            </a:r>
            <a:br>
              <a:rPr lang="en-US" sz="6000" dirty="0" smtClean="0"/>
            </a:br>
            <a:r>
              <a:rPr lang="en-US" sz="6000" dirty="0" smtClean="0"/>
              <a:t>know the certainty”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(Luke 1:4)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WAS BURIED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23:50-56</a:t>
            </a:r>
          </a:p>
          <a:p>
            <a:r>
              <a:rPr lang="en-US" dirty="0" smtClean="0"/>
              <a:t>Luke’s narrative</a:t>
            </a:r>
          </a:p>
          <a:p>
            <a:r>
              <a:rPr lang="en-US" dirty="0" smtClean="0"/>
              <a:t>Eyewitnesses of Christ’s burial</a:t>
            </a:r>
          </a:p>
          <a:p>
            <a:pPr>
              <a:buNone/>
            </a:pPr>
            <a:r>
              <a:rPr lang="en-US" dirty="0" smtClean="0"/>
              <a:t>	--Joseph of </a:t>
            </a:r>
            <a:r>
              <a:rPr lang="en-US" dirty="0" err="1" smtClean="0"/>
              <a:t>Arimathea</a:t>
            </a:r>
            <a:r>
              <a:rPr lang="en-US" dirty="0" smtClean="0"/>
              <a:t> (and Nicodemus)</a:t>
            </a:r>
          </a:p>
          <a:p>
            <a:pPr>
              <a:buNone/>
            </a:pPr>
            <a:r>
              <a:rPr lang="en-US" dirty="0" smtClean="0"/>
              <a:t>	--Women from Galilee</a:t>
            </a:r>
          </a:p>
          <a:p>
            <a:pPr>
              <a:buNone/>
            </a:pPr>
            <a:r>
              <a:rPr lang="en-US" dirty="0" smtClean="0"/>
              <a:t>**Significance—Christ was truly dead (died for us)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CHRIST ROSE AGAIN THE 3</a:t>
            </a:r>
            <a:r>
              <a:rPr lang="en-US" baseline="30000" dirty="0" smtClean="0"/>
              <a:t>RD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24:1-12</a:t>
            </a:r>
          </a:p>
          <a:p>
            <a:r>
              <a:rPr lang="en-US" dirty="0" smtClean="0"/>
              <a:t>Luke’s narrative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turnbacktogod.com/wp-content/uploads/2012/04/Empty-Tomb-Picture-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63641" cy="5423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CHRIST ROSE AGAIN THE 3</a:t>
            </a:r>
            <a:r>
              <a:rPr lang="en-US" baseline="30000" dirty="0" smtClean="0"/>
              <a:t>RD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6106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24:1-12</a:t>
            </a:r>
          </a:p>
          <a:p>
            <a:r>
              <a:rPr lang="en-US" dirty="0" smtClean="0"/>
              <a:t>Luke’s narrative</a:t>
            </a:r>
          </a:p>
          <a:p>
            <a:r>
              <a:rPr lang="en-US" dirty="0" smtClean="0"/>
              <a:t>Eyewitnesses of Christ’s empty tomb</a:t>
            </a:r>
          </a:p>
          <a:p>
            <a:pPr>
              <a:buNone/>
            </a:pPr>
            <a:r>
              <a:rPr lang="en-US" dirty="0" smtClean="0"/>
              <a:t>	--women</a:t>
            </a:r>
          </a:p>
          <a:p>
            <a:pPr>
              <a:buNone/>
            </a:pPr>
            <a:r>
              <a:rPr lang="en-US" dirty="0" smtClean="0"/>
              <a:t>	--Peter (and John)</a:t>
            </a:r>
          </a:p>
          <a:p>
            <a:pPr>
              <a:buNone/>
            </a:pPr>
            <a:r>
              <a:rPr lang="en-US" dirty="0" smtClean="0"/>
              <a:t>**Significance—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Significance of His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of His Word (fulfilled prophecy)</a:t>
            </a:r>
          </a:p>
          <a:p>
            <a:pPr>
              <a:buNone/>
            </a:pPr>
            <a:r>
              <a:rPr lang="en-US" dirty="0" smtClean="0"/>
              <a:t>	--</a:t>
            </a:r>
            <a:r>
              <a:rPr lang="en-US" i="1" dirty="0" smtClean="0"/>
              <a:t>Matthew 12:40 </a:t>
            </a:r>
            <a:r>
              <a:rPr lang="en-US" dirty="0" smtClean="0"/>
              <a:t>(example of Jonah)</a:t>
            </a:r>
          </a:p>
          <a:p>
            <a:r>
              <a:rPr lang="en-US" dirty="0" smtClean="0"/>
              <a:t>Proof of His identity (Son of God)</a:t>
            </a:r>
          </a:p>
          <a:p>
            <a:pPr>
              <a:buNone/>
            </a:pPr>
            <a:r>
              <a:rPr lang="en-US" dirty="0" smtClean="0"/>
              <a:t>	--</a:t>
            </a:r>
            <a:r>
              <a:rPr lang="en-US" i="1" dirty="0" smtClean="0"/>
              <a:t>Romans 1:4</a:t>
            </a:r>
          </a:p>
          <a:p>
            <a:r>
              <a:rPr lang="en-US" dirty="0" smtClean="0"/>
              <a:t>Proof of the sufficiency of His payment for sin</a:t>
            </a:r>
          </a:p>
          <a:p>
            <a:pPr>
              <a:buNone/>
            </a:pPr>
            <a:r>
              <a:rPr lang="en-US" dirty="0" smtClean="0"/>
              <a:t>	--</a:t>
            </a:r>
            <a:r>
              <a:rPr lang="en-US" i="1" dirty="0" smtClean="0"/>
              <a:t>Romans 4:24-25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CHRIST ROSE AGAIN THE 3</a:t>
            </a:r>
            <a:r>
              <a:rPr lang="en-US" baseline="30000" dirty="0" smtClean="0"/>
              <a:t>RD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6106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24:1-12</a:t>
            </a:r>
          </a:p>
          <a:p>
            <a:r>
              <a:rPr lang="en-US" dirty="0" smtClean="0"/>
              <a:t>Luke’s narrative</a:t>
            </a:r>
          </a:p>
          <a:p>
            <a:r>
              <a:rPr lang="en-US" dirty="0" smtClean="0"/>
              <a:t>Eyewitnesses of Christ’s empty tomb</a:t>
            </a:r>
          </a:p>
          <a:p>
            <a:pPr>
              <a:buNone/>
            </a:pPr>
            <a:r>
              <a:rPr lang="en-US" dirty="0" smtClean="0"/>
              <a:t>	--women</a:t>
            </a:r>
          </a:p>
          <a:p>
            <a:pPr>
              <a:buNone/>
            </a:pPr>
            <a:r>
              <a:rPr lang="en-US" dirty="0" smtClean="0"/>
              <a:t>	--Peter (and John)</a:t>
            </a:r>
          </a:p>
          <a:p>
            <a:pPr>
              <a:buNone/>
            </a:pPr>
            <a:r>
              <a:rPr lang="en-US" dirty="0" smtClean="0"/>
              <a:t>**Significance—proof of Word, identity, sufficiency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WAS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24:13-49</a:t>
            </a:r>
          </a:p>
          <a:p>
            <a:r>
              <a:rPr lang="en-US" dirty="0" smtClean="0"/>
              <a:t>Luke’s narrative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parrakc.org/main/data/file/free/2091429757_0de894e5_B9F6C4C4C8FAB9D9C5C1C8ADB8E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43050"/>
            <a:ext cx="8915400" cy="668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WAS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24:13-49</a:t>
            </a:r>
          </a:p>
          <a:p>
            <a:r>
              <a:rPr lang="en-US" dirty="0" smtClean="0"/>
              <a:t>Luke’s narrative</a:t>
            </a:r>
          </a:p>
          <a:p>
            <a:r>
              <a:rPr lang="en-US" dirty="0" smtClean="0"/>
              <a:t>Eyewitnesses of Christ’s appearance after resurrection</a:t>
            </a:r>
          </a:p>
          <a:p>
            <a:pPr>
              <a:buNone/>
            </a:pPr>
            <a:r>
              <a:rPr lang="en-US" dirty="0" smtClean="0"/>
              <a:t>	--2 disciples on the road to Emmaus</a:t>
            </a:r>
          </a:p>
          <a:p>
            <a:pPr>
              <a:buNone/>
            </a:pPr>
            <a:r>
              <a:rPr lang="en-US" dirty="0" smtClean="0"/>
              <a:t>	--Peter</a:t>
            </a:r>
          </a:p>
          <a:p>
            <a:pPr>
              <a:buNone/>
            </a:pPr>
            <a:r>
              <a:rPr lang="en-US" dirty="0" smtClean="0"/>
              <a:t>	--11 disciples plus others</a:t>
            </a:r>
          </a:p>
          <a:p>
            <a:pPr>
              <a:buNone/>
            </a:pPr>
            <a:r>
              <a:rPr lang="en-US" dirty="0" smtClean="0"/>
              <a:t>	--(other appearances not recorded by Luke)</a:t>
            </a:r>
          </a:p>
          <a:p>
            <a:pPr>
              <a:buNone/>
            </a:pPr>
            <a:r>
              <a:rPr lang="en-US" dirty="0" smtClean="0"/>
              <a:t>**Significance—proves He has risen from the dead for 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375171"/>
          </a:xfrm>
        </p:spPr>
        <p:txBody>
          <a:bodyPr/>
          <a:lstStyle/>
          <a:p>
            <a:r>
              <a:rPr lang="en-US" dirty="0" smtClean="0"/>
              <a:t>YOUR PROVISION FOR </a:t>
            </a:r>
            <a:br>
              <a:rPr lang="en-US" dirty="0" smtClean="0"/>
            </a:br>
            <a:r>
              <a:rPr lang="en-US" dirty="0" smtClean="0"/>
              <a:t>LIVING OUT THE GOSPEL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50"/>
            <a:ext cx="8305800" cy="2769870"/>
          </a:xfrm>
        </p:spPr>
        <p:txBody>
          <a:bodyPr/>
          <a:lstStyle/>
          <a:p>
            <a:r>
              <a:rPr lang="en-US" dirty="0" smtClean="0"/>
              <a:t>COMPREHENSION—of the Scriptures </a:t>
            </a:r>
            <a:r>
              <a:rPr lang="en-US" sz="2400" dirty="0" smtClean="0"/>
              <a:t>(24:45-46)</a:t>
            </a:r>
          </a:p>
          <a:p>
            <a:r>
              <a:rPr lang="en-US" dirty="0" smtClean="0"/>
              <a:t>COMMISSION—as a witness </a:t>
            </a:r>
            <a:r>
              <a:rPr lang="en-US" sz="2400" dirty="0" smtClean="0"/>
              <a:t>(24:47-48)</a:t>
            </a:r>
            <a:endParaRPr lang="en-US" dirty="0" smtClean="0"/>
          </a:p>
          <a:p>
            <a:r>
              <a:rPr lang="en-US" dirty="0" smtClean="0"/>
              <a:t>CLOTHING—the Holy Spirit’s power </a:t>
            </a:r>
            <a:r>
              <a:rPr lang="en-US" sz="2400" dirty="0" smtClean="0"/>
              <a:t>(24:49)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423171"/>
          </a:xfrm>
        </p:spPr>
        <p:txBody>
          <a:bodyPr>
            <a:noAutofit/>
          </a:bodyPr>
          <a:lstStyle/>
          <a:p>
            <a:r>
              <a:rPr lang="en-US" sz="7200" dirty="0" smtClean="0"/>
              <a:t>THE GOSPEL ACCORDING TO LUKE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194571"/>
          </a:xfrm>
        </p:spPr>
        <p:txBody>
          <a:bodyPr/>
          <a:lstStyle/>
          <a:p>
            <a:r>
              <a:rPr lang="en-US" sz="7200" dirty="0" smtClean="0"/>
              <a:t>WHAT WILL </a:t>
            </a:r>
            <a:r>
              <a:rPr lang="en-US" sz="7200" u="sng" dirty="0" smtClean="0"/>
              <a:t>YOU</a:t>
            </a:r>
            <a:r>
              <a:rPr lang="en-US" sz="7200" dirty="0" smtClean="0"/>
              <a:t> DO WITH THE GOSPEL???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THE GOSPEL</a:t>
            </a:r>
            <a:endParaRPr lang="en-US" sz="8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800350"/>
            <a:ext cx="6400800" cy="1012874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1Corinthians 15:1-8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2305050"/>
          </a:xfrm>
        </p:spPr>
        <p:txBody>
          <a:bodyPr>
            <a:noAutofit/>
          </a:bodyPr>
          <a:lstStyle/>
          <a:p>
            <a:r>
              <a:rPr lang="en-US" sz="7200" dirty="0" smtClean="0"/>
              <a:t>THE GOSPEL ACCORDING TO LUKE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90950"/>
            <a:ext cx="6400800" cy="1219200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Luke 23:50-24:49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23:46-49</a:t>
            </a:r>
          </a:p>
          <a:p>
            <a:r>
              <a:rPr lang="en-US" dirty="0" smtClean="0"/>
              <a:t>Luke’s narrative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ience-all.com/images/wallpapers/cross-images/cross-images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23:46-49</a:t>
            </a:r>
          </a:p>
          <a:p>
            <a:r>
              <a:rPr lang="en-US" dirty="0" smtClean="0"/>
              <a:t>Luke’s narrative</a:t>
            </a:r>
          </a:p>
          <a:p>
            <a:r>
              <a:rPr lang="en-US" dirty="0" smtClean="0"/>
              <a:t>Eyewitnesses of Christ’s death</a:t>
            </a:r>
          </a:p>
          <a:p>
            <a:pPr>
              <a:buNone/>
            </a:pPr>
            <a:r>
              <a:rPr lang="en-US" dirty="0" smtClean="0"/>
              <a:t>	--centurion</a:t>
            </a:r>
          </a:p>
          <a:p>
            <a:pPr>
              <a:buNone/>
            </a:pPr>
            <a:r>
              <a:rPr lang="en-US" dirty="0" smtClean="0"/>
              <a:t>	--crowd</a:t>
            </a:r>
          </a:p>
          <a:p>
            <a:pPr>
              <a:buNone/>
            </a:pPr>
            <a:r>
              <a:rPr lang="en-US" dirty="0" smtClean="0"/>
              <a:t>	--acquaintances and women from Galilee</a:t>
            </a:r>
          </a:p>
          <a:p>
            <a:pPr>
              <a:buNone/>
            </a:pPr>
            <a:r>
              <a:rPr lang="en-US" dirty="0" smtClean="0"/>
              <a:t>	--others mentioned earlier</a:t>
            </a:r>
          </a:p>
          <a:p>
            <a:pPr>
              <a:buNone/>
            </a:pPr>
            <a:r>
              <a:rPr lang="en-US" dirty="0" smtClean="0"/>
              <a:t>**Significance—Christ died FOR OUR SINS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 WAS BURIED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23:50-56</a:t>
            </a:r>
          </a:p>
          <a:p>
            <a:r>
              <a:rPr lang="en-US" dirty="0" smtClean="0"/>
              <a:t>Luke’s narrative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deborahhbateman.com/wp-content/uploads/2015/04/jesus-sealed-t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3224" y="133350"/>
            <a:ext cx="6685936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6</TotalTime>
  <Words>147</Words>
  <Application>Microsoft Office PowerPoint</Application>
  <PresentationFormat>On-screen Show (16:9)</PresentationFormat>
  <Paragraphs>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16x9</vt:lpstr>
      <vt:lpstr>“that you may  know the certainty”  (Luke 1:4)</vt:lpstr>
      <vt:lpstr>THE GOSPEL ACCORDING TO LUKE</vt:lpstr>
      <vt:lpstr>THE GOSPEL</vt:lpstr>
      <vt:lpstr>THE GOSPEL ACCORDING TO LUKE</vt:lpstr>
      <vt:lpstr>CHRIST DIED</vt:lpstr>
      <vt:lpstr>Slide 6</vt:lpstr>
      <vt:lpstr>CHRIST DIED</vt:lpstr>
      <vt:lpstr>CHRIST WAS BURIED</vt:lpstr>
      <vt:lpstr>Slide 9</vt:lpstr>
      <vt:lpstr>CHRIST WAS BURIED</vt:lpstr>
      <vt:lpstr>CHRIST ROSE AGAIN THE 3RD DAY</vt:lpstr>
      <vt:lpstr>Slide 12</vt:lpstr>
      <vt:lpstr>CHRIST ROSE AGAIN THE 3RD DAY</vt:lpstr>
      <vt:lpstr>Significance of His Resurrection</vt:lpstr>
      <vt:lpstr>CHRIST ROSE AGAIN THE 3RD DAY</vt:lpstr>
      <vt:lpstr>CHRIST WAS SEEN</vt:lpstr>
      <vt:lpstr>Slide 17</vt:lpstr>
      <vt:lpstr>CHRIST WAS SEEN</vt:lpstr>
      <vt:lpstr>YOUR PROVISION FOR  LIVING OUT THE GOSPEL </vt:lpstr>
      <vt:lpstr>WHAT WILL YOU DO WITH THE GOSPEL???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“that you may  know the certainty”  (Luke 1:4)</dc:title>
  <dc:creator>Mark</dc:creator>
  <cp:lastModifiedBy>Mark</cp:lastModifiedBy>
  <cp:revision>1</cp:revision>
  <dcterms:created xsi:type="dcterms:W3CDTF">2016-08-13T02:58:13Z</dcterms:created>
  <dcterms:modified xsi:type="dcterms:W3CDTF">2016-08-13T03:04:28Z</dcterms:modified>
</cp:coreProperties>
</file>