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79" d="100"/>
          <a:sy n="79" d="100"/>
        </p:scale>
        <p:origin x="-780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842" name="Picture 2" descr="C:\Users\Mark\Pictures\Memphis watermelon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5143" y="0"/>
            <a:ext cx="6853713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Worship Christ all the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610600" cy="3531870"/>
          </a:xfrm>
        </p:spPr>
        <p:txBody>
          <a:bodyPr/>
          <a:lstStyle/>
          <a:p>
            <a:r>
              <a:rPr lang="en-US" dirty="0" smtClean="0"/>
              <a:t>(v.50-53)</a:t>
            </a:r>
          </a:p>
          <a:p>
            <a:r>
              <a:rPr lang="en-US" dirty="0" smtClean="0"/>
              <a:t>The human tendency to worship</a:t>
            </a:r>
          </a:p>
          <a:p>
            <a:r>
              <a:rPr lang="en-US" dirty="0" smtClean="0"/>
              <a:t>Worshiping Christ—the result of Him blessing us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**Don’t expect to be moved by what you don’t truly appreciate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DEPARTING WORDS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CHRIST  exhorts us to:</a:t>
            </a:r>
            <a:endParaRPr lang="en-US" u="sn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u="sng" dirty="0" smtClean="0"/>
              <a:t>but Don’t expect to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2400" y="1771651"/>
            <a:ext cx="4800600" cy="282297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-See Him in all the Scriptures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-Proclaim Him to all the world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-Worship Him all the time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1000" y="1771651"/>
            <a:ext cx="4648200" cy="282297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…see what you’re not looking for </a:t>
            </a:r>
          </a:p>
          <a:p>
            <a:pPr>
              <a:buNone/>
            </a:pPr>
            <a:r>
              <a:rPr lang="en-US" dirty="0" smtClean="0"/>
              <a:t>	…talk about what you’re not excited about</a:t>
            </a:r>
          </a:p>
          <a:p>
            <a:pPr>
              <a:buNone/>
            </a:pPr>
            <a:r>
              <a:rPr lang="en-US" dirty="0" smtClean="0"/>
              <a:t>	…be moved by what you’re not truly appreciative of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118371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CHRIST</a:t>
            </a:r>
            <a:br>
              <a:rPr lang="en-US" sz="8800" dirty="0" smtClean="0"/>
            </a:br>
            <a:r>
              <a:rPr lang="en-US" sz="8800" dirty="0" smtClean="0"/>
              <a:t>IS ALL</a:t>
            </a:r>
            <a:br>
              <a:rPr lang="en-US" sz="8800" dirty="0" smtClean="0"/>
            </a:br>
            <a:r>
              <a:rPr lang="en-US" sz="8800" dirty="0" smtClean="0"/>
              <a:t>IN ALL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4818" name="Picture 2" descr="C:\Users\Mark\Pictures\Samu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1824" y="-781051"/>
            <a:ext cx="4446192" cy="5924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JESUS’ DEPARTING WORDS TO 21</a:t>
            </a:r>
            <a:r>
              <a:rPr lang="en-US" baseline="30000" dirty="0" smtClean="0"/>
              <a:t>ST</a:t>
            </a:r>
            <a:r>
              <a:rPr lang="en-US" dirty="0" smtClean="0"/>
              <a:t> CENTURY AMERICAN CHRISTIANS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52750"/>
            <a:ext cx="6400800" cy="860474"/>
          </a:xfrm>
        </p:spPr>
        <p:txBody>
          <a:bodyPr/>
          <a:lstStyle/>
          <a:p>
            <a:r>
              <a:rPr lang="en-US" dirty="0" smtClean="0"/>
              <a:t>Luke 24:44-53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EXHORTS US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531870"/>
          </a:xfrm>
        </p:spPr>
        <p:txBody>
          <a:bodyPr/>
          <a:lstStyle/>
          <a:p>
            <a:r>
              <a:rPr lang="en-US" u="sng" dirty="0" smtClean="0"/>
              <a:t>SEE CHRIST IN ALL THE SCRIPTURE</a:t>
            </a:r>
            <a:r>
              <a:rPr lang="en-US" dirty="0" smtClean="0"/>
              <a:t> </a:t>
            </a:r>
            <a:r>
              <a:rPr lang="en-US" sz="1800" dirty="0" smtClean="0"/>
              <a:t>(v.44-46)</a:t>
            </a:r>
            <a:endParaRPr lang="en-US" sz="1800" u="sng" dirty="0" smtClean="0"/>
          </a:p>
          <a:p>
            <a:pPr>
              <a:buNone/>
            </a:pPr>
            <a:r>
              <a:rPr lang="en-US" dirty="0" smtClean="0"/>
              <a:t>   -</a:t>
            </a:r>
            <a:r>
              <a:rPr lang="en-US" i="1" dirty="0" smtClean="0"/>
              <a:t>Don’t expect to see what you’re not looking for</a:t>
            </a:r>
            <a:endParaRPr lang="en-US" dirty="0" smtClean="0"/>
          </a:p>
          <a:p>
            <a:r>
              <a:rPr lang="en-US" u="sng" dirty="0" smtClean="0"/>
              <a:t>PROCLAIM CHRIST TO ALL THE WORLD</a:t>
            </a:r>
            <a:r>
              <a:rPr lang="en-US" dirty="0" smtClean="0"/>
              <a:t> </a:t>
            </a:r>
            <a:r>
              <a:rPr lang="en-US" sz="1800" dirty="0" smtClean="0"/>
              <a:t>(v.47-49)</a:t>
            </a:r>
            <a:endParaRPr lang="en-US" sz="1800" u="sng" dirty="0" smtClean="0"/>
          </a:p>
          <a:p>
            <a:pPr>
              <a:buNone/>
            </a:pPr>
            <a:r>
              <a:rPr lang="en-US" dirty="0" smtClean="0"/>
              <a:t>  -</a:t>
            </a:r>
            <a:r>
              <a:rPr lang="en-US" i="1" dirty="0" smtClean="0"/>
              <a:t>Don’t expect to talk about what you’re not excited about</a:t>
            </a:r>
            <a:endParaRPr lang="en-US" dirty="0" smtClean="0"/>
          </a:p>
          <a:p>
            <a:r>
              <a:rPr lang="en-US" u="sng" dirty="0" smtClean="0"/>
              <a:t>WORSHIP CHRIST ALL THE TIME</a:t>
            </a:r>
            <a:r>
              <a:rPr lang="en-US" dirty="0" smtClean="0"/>
              <a:t> </a:t>
            </a:r>
            <a:r>
              <a:rPr lang="en-US" sz="1800" dirty="0" smtClean="0"/>
              <a:t>(v.50-53)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Worship Christ all the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610600" cy="3531870"/>
          </a:xfrm>
        </p:spPr>
        <p:txBody>
          <a:bodyPr/>
          <a:lstStyle/>
          <a:p>
            <a:r>
              <a:rPr lang="en-US" dirty="0" smtClean="0"/>
              <a:t>(v.50-53)</a:t>
            </a:r>
          </a:p>
          <a:p>
            <a:r>
              <a:rPr lang="en-US" dirty="0" smtClean="0"/>
              <a:t>The human tendency to worship</a:t>
            </a:r>
          </a:p>
          <a:p>
            <a:r>
              <a:rPr lang="en-US" dirty="0" smtClean="0"/>
              <a:t>Worshiping Christ—the result of Him blessing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 blessings recorded in Luke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Blessing of hardship </a:t>
            </a:r>
            <a:r>
              <a:rPr lang="en-US" i="1" dirty="0" smtClean="0"/>
              <a:t>(6:20-22)</a:t>
            </a:r>
            <a:endParaRPr lang="en-US" dirty="0" smtClean="0"/>
          </a:p>
          <a:p>
            <a:r>
              <a:rPr lang="en-US" dirty="0" smtClean="0"/>
              <a:t>Blessing of faith </a:t>
            </a:r>
            <a:r>
              <a:rPr lang="en-US" i="1" dirty="0" smtClean="0"/>
              <a:t>(7:23)</a:t>
            </a:r>
            <a:endParaRPr lang="en-US" dirty="0" smtClean="0"/>
          </a:p>
          <a:p>
            <a:r>
              <a:rPr lang="en-US" dirty="0" smtClean="0"/>
              <a:t>Blessing of obedience  </a:t>
            </a:r>
            <a:r>
              <a:rPr lang="en-US" i="1" dirty="0" smtClean="0"/>
              <a:t>(11:27-28)</a:t>
            </a:r>
            <a:endParaRPr lang="en-US" dirty="0" smtClean="0"/>
          </a:p>
          <a:p>
            <a:r>
              <a:rPr lang="en-US" dirty="0" smtClean="0"/>
              <a:t>Blessing of expectancy  </a:t>
            </a:r>
            <a:r>
              <a:rPr lang="en-US" i="1" dirty="0" smtClean="0"/>
              <a:t>(12:37)</a:t>
            </a:r>
            <a:endParaRPr lang="en-US" dirty="0" smtClean="0"/>
          </a:p>
          <a:p>
            <a:r>
              <a:rPr lang="en-US" dirty="0" smtClean="0"/>
              <a:t>Blessing of hope  </a:t>
            </a:r>
            <a:r>
              <a:rPr lang="en-US" i="1" dirty="0" smtClean="0"/>
              <a:t>(14:13-14)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Blessings of His departing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in service </a:t>
            </a:r>
            <a:r>
              <a:rPr lang="en-US" i="1" dirty="0" smtClean="0"/>
              <a:t>(Ephesians 4:7-8,11-12)</a:t>
            </a:r>
            <a:endParaRPr lang="en-US" dirty="0" smtClean="0"/>
          </a:p>
          <a:p>
            <a:r>
              <a:rPr lang="en-US" dirty="0" smtClean="0"/>
              <a:t>Victory in spiritual warfare </a:t>
            </a:r>
            <a:r>
              <a:rPr lang="en-US" i="1" dirty="0" smtClean="0"/>
              <a:t>(Ephesians 1:20-22a)</a:t>
            </a:r>
            <a:endParaRPr lang="en-US" dirty="0" smtClean="0"/>
          </a:p>
          <a:p>
            <a:r>
              <a:rPr lang="en-US" dirty="0" smtClean="0"/>
              <a:t>Relationship with Christ </a:t>
            </a:r>
            <a:r>
              <a:rPr lang="en-US" i="1" dirty="0" smtClean="0"/>
              <a:t>(Ephesians 1:22b-23)</a:t>
            </a:r>
            <a:endParaRPr lang="en-US" dirty="0" smtClean="0"/>
          </a:p>
          <a:p>
            <a:r>
              <a:rPr lang="en-US" dirty="0" smtClean="0"/>
              <a:t>Ministry of the Holy Spirit  </a:t>
            </a:r>
            <a:r>
              <a:rPr lang="en-US" i="1" dirty="0" smtClean="0"/>
              <a:t>(John 16:7-8,13-14)</a:t>
            </a:r>
            <a:endParaRPr lang="en-US" dirty="0" smtClean="0"/>
          </a:p>
          <a:p>
            <a:r>
              <a:rPr lang="en-US" dirty="0" smtClean="0"/>
              <a:t>Intercession in prayer </a:t>
            </a:r>
            <a:r>
              <a:rPr lang="en-US" i="1" dirty="0" smtClean="0"/>
              <a:t>(Hebrews 4:14-16)</a:t>
            </a:r>
            <a:endParaRPr lang="en-US" dirty="0" smtClean="0"/>
          </a:p>
          <a:p>
            <a:r>
              <a:rPr lang="en-US" dirty="0" smtClean="0"/>
              <a:t>Heaven  as home </a:t>
            </a:r>
            <a:r>
              <a:rPr lang="en-US" i="1" dirty="0" smtClean="0"/>
              <a:t>(John 14:2-3)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0" name="Picture 2" descr="http://www.mentoringleaders.com/wp-content/uploads/2011/10/NHO-ml-front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987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Continually reflect on His blessings to you</a:t>
            </a:r>
          </a:p>
          <a:p>
            <a:pPr>
              <a:buNone/>
            </a:pPr>
            <a:r>
              <a:rPr lang="en-US" dirty="0" smtClean="0"/>
              <a:t> 	--Appreciatively rejoice in the blessings 	</a:t>
            </a:r>
          </a:p>
          <a:p>
            <a:pPr>
              <a:buNone/>
            </a:pPr>
            <a:r>
              <a:rPr lang="en-US" dirty="0" smtClean="0"/>
              <a:t>	--Appreciatively worship the </a:t>
            </a:r>
            <a:r>
              <a:rPr lang="en-US" dirty="0" err="1" smtClean="0"/>
              <a:t>Blesser</a:t>
            </a:r>
            <a:endParaRPr lang="en-US" dirty="0" smtClean="0"/>
          </a:p>
          <a:p>
            <a:r>
              <a:rPr lang="en-US" dirty="0" smtClean="0"/>
              <a:t>Worship, Praise, Bless…continually</a:t>
            </a:r>
          </a:p>
          <a:p>
            <a:pPr>
              <a:buNone/>
            </a:pPr>
            <a:r>
              <a:rPr lang="en-US" dirty="0" smtClean="0"/>
              <a:t>	--verbally through my lips (sounds like…)</a:t>
            </a:r>
          </a:p>
          <a:p>
            <a:pPr>
              <a:buNone/>
            </a:pPr>
            <a:r>
              <a:rPr lang="en-US" dirty="0" smtClean="0"/>
              <a:t>	--visually through my life (looks like…)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1</TotalTime>
  <Words>244</Words>
  <Application>Microsoft Office PowerPoint</Application>
  <PresentationFormat>On-screen Show (16:9)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16x9</vt:lpstr>
      <vt:lpstr>Slide 1</vt:lpstr>
      <vt:lpstr>Slide 2</vt:lpstr>
      <vt:lpstr>JESUS’ DEPARTING WORDS TO 21ST CENTURY AMERICAN CHRISTIANS</vt:lpstr>
      <vt:lpstr>HE EXHORTS US TO</vt:lpstr>
      <vt:lpstr>Worship Christ all the time</vt:lpstr>
      <vt:lpstr>His blessings recorded in Luke</vt:lpstr>
      <vt:lpstr>Blessings of His departing</vt:lpstr>
      <vt:lpstr>Slide 8</vt:lpstr>
      <vt:lpstr>How???</vt:lpstr>
      <vt:lpstr>Worship Christ all the time</vt:lpstr>
      <vt:lpstr>DEPARTING WORDS</vt:lpstr>
      <vt:lpstr>CHRIST IS ALL IN ALL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</dc:creator>
  <cp:lastModifiedBy>Mark</cp:lastModifiedBy>
  <cp:revision>1</cp:revision>
  <dcterms:created xsi:type="dcterms:W3CDTF">2016-08-13T03:08:27Z</dcterms:created>
  <dcterms:modified xsi:type="dcterms:W3CDTF">2016-08-13T03:10:05Z</dcterms:modified>
</cp:coreProperties>
</file>