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2" r:id="rId10"/>
    <p:sldId id="266" r:id="rId11"/>
    <p:sldId id="263" r:id="rId12"/>
    <p:sldId id="267" r:id="rId13"/>
    <p:sldId id="268" r:id="rId14"/>
    <p:sldId id="269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7/27/2019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7/27/2019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7/27/2019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7/27/2019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7/27/2019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8575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04950"/>
            <a:ext cx="6400800" cy="3048000"/>
          </a:xfrm>
        </p:spPr>
        <p:txBody>
          <a:bodyPr>
            <a:normAutofit/>
          </a:bodyPr>
          <a:lstStyle/>
          <a:p>
            <a:r>
              <a:rPr lang="en-US" sz="1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MeToo</a:t>
            </a:r>
            <a:endParaRPr lang="en-US" sz="1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848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Jesus’ heart that women </a:t>
            </a:r>
            <a:br>
              <a:rPr lang="en-US" dirty="0" smtClean="0"/>
            </a:br>
            <a:r>
              <a:rPr lang="en-US" dirty="0" smtClean="0"/>
              <a:t>serve the people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8392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“was judging Israel at that time” (4:4)</a:t>
            </a:r>
          </a:p>
          <a:p>
            <a:r>
              <a:rPr lang="en-US" dirty="0"/>
              <a:t>Deborah as a woman in her day </a:t>
            </a:r>
            <a:r>
              <a:rPr lang="en-US" dirty="0" smtClean="0"/>
              <a:t>(also 4:9,10)</a:t>
            </a:r>
          </a:p>
          <a:p>
            <a:r>
              <a:rPr lang="en-US" dirty="0" smtClean="0"/>
              <a:t>Jesus </a:t>
            </a:r>
            <a:r>
              <a:rPr lang="en-US" dirty="0"/>
              <a:t>and women in His </a:t>
            </a:r>
            <a:r>
              <a:rPr lang="en-US" dirty="0" smtClean="0"/>
              <a:t>day 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--Peter’s mother-in-law, Martha, Mary, Phoebe, etc.</a:t>
            </a:r>
            <a:endParaRPr lang="en-US" dirty="0"/>
          </a:p>
          <a:p>
            <a:r>
              <a:rPr lang="en-US" dirty="0"/>
              <a:t>You as a woman </a:t>
            </a:r>
            <a:r>
              <a:rPr lang="en-US" dirty="0" smtClean="0"/>
              <a:t>today 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--Titus 2:3-5; 1Timothy 5:10; 1Corinthians 12</a:t>
            </a:r>
          </a:p>
          <a:p>
            <a:pPr marL="137160" indent="0">
              <a:buNone/>
            </a:pPr>
            <a:r>
              <a:rPr lang="en-US" dirty="0" smtClean="0"/>
              <a:t>**See service as Jesus sees it—as a mark of greatness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17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05979"/>
            <a:ext cx="8991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SEEING JESUS’ HEART THAT WOMEN: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THE WORD OF GOD</a:t>
            </a:r>
          </a:p>
          <a:p>
            <a:r>
              <a:rPr lang="en-US" dirty="0" smtClean="0"/>
              <a:t>HONOR THE DESIGN OF GOD</a:t>
            </a:r>
          </a:p>
          <a:p>
            <a:r>
              <a:rPr lang="en-US" dirty="0" smtClean="0"/>
              <a:t>SERVE THE PEOPLE OF GOD</a:t>
            </a:r>
          </a:p>
          <a:p>
            <a:r>
              <a:rPr lang="en-US" dirty="0" smtClean="0"/>
              <a:t>SING THE PRAISES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5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Jesus’ heart that women </a:t>
            </a:r>
            <a:br>
              <a:rPr lang="en-US" dirty="0" smtClean="0"/>
            </a:br>
            <a:r>
              <a:rPr lang="en-US" dirty="0" smtClean="0"/>
              <a:t>sing the praises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10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“sang on that day” (5:1)</a:t>
            </a:r>
          </a:p>
          <a:p>
            <a:r>
              <a:rPr lang="en-US" dirty="0"/>
              <a:t>Deborah as a woman in her day </a:t>
            </a:r>
            <a:r>
              <a:rPr lang="en-US" dirty="0" smtClean="0"/>
              <a:t>(5:1,3,7,12)</a:t>
            </a:r>
          </a:p>
          <a:p>
            <a:r>
              <a:rPr lang="en-US" dirty="0" smtClean="0"/>
              <a:t>Jesus </a:t>
            </a:r>
            <a:r>
              <a:rPr lang="en-US" dirty="0"/>
              <a:t>and women in His </a:t>
            </a:r>
            <a:r>
              <a:rPr lang="en-US" dirty="0" smtClean="0"/>
              <a:t>day 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--Luke 1:46-55; Matthew 26:30; Hebrews 2:11-12</a:t>
            </a:r>
            <a:endParaRPr lang="en-US" dirty="0"/>
          </a:p>
          <a:p>
            <a:r>
              <a:rPr lang="en-US" dirty="0"/>
              <a:t>You as a woman </a:t>
            </a:r>
            <a:r>
              <a:rPr lang="en-US" dirty="0" smtClean="0"/>
              <a:t>today</a:t>
            </a:r>
          </a:p>
          <a:p>
            <a:pPr marL="137160" indent="0">
              <a:buNone/>
            </a:pPr>
            <a:r>
              <a:rPr lang="en-US" dirty="0"/>
              <a:t>  </a:t>
            </a:r>
            <a:r>
              <a:rPr lang="en-US" dirty="0" smtClean="0"/>
              <a:t>  --Ephesians 5:18-19; Colossians 3:16</a:t>
            </a:r>
          </a:p>
          <a:p>
            <a:pPr marL="137160" indent="0">
              <a:buNone/>
            </a:pPr>
            <a:r>
              <a:rPr lang="en-US" dirty="0" smtClean="0"/>
              <a:t>**Make a point of singing at least one song of praise to God each day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43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05979"/>
            <a:ext cx="8991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SEEING JESUS’ HEART THAT WOMEN: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THE WORD OF GOD</a:t>
            </a:r>
          </a:p>
          <a:p>
            <a:r>
              <a:rPr lang="en-US" dirty="0" smtClean="0"/>
              <a:t>HONOR THE DESIGN OF GOD</a:t>
            </a:r>
          </a:p>
          <a:p>
            <a:r>
              <a:rPr lang="en-US" dirty="0" smtClean="0"/>
              <a:t>SERVE THE PEOPLE OF GOD</a:t>
            </a:r>
          </a:p>
          <a:p>
            <a:r>
              <a:rPr lang="en-US" dirty="0" smtClean="0"/>
              <a:t>SING THE PRAISES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2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Seeing Jesus in Judges--Deborah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 smtClean="0"/>
              <a:t>**As you see the Lord Jesus by faith, remember that He sees you, too…He is looking into your life with eyes of love and a heart of grace, longing to see you sharing God’s Word, </a:t>
            </a:r>
            <a:br>
              <a:rPr lang="en-US" dirty="0" smtClean="0"/>
            </a:br>
            <a:r>
              <a:rPr lang="en-US" dirty="0" smtClean="0"/>
              <a:t> 	    honoring God’s design, </a:t>
            </a:r>
            <a:br>
              <a:rPr lang="en-US" dirty="0" smtClean="0"/>
            </a:br>
            <a:r>
              <a:rPr lang="en-US" dirty="0" smtClean="0"/>
              <a:t> 		 serving Gods people, </a:t>
            </a:r>
            <a:br>
              <a:rPr lang="en-US" dirty="0" smtClean="0"/>
            </a:br>
            <a:r>
              <a:rPr lang="en-US" dirty="0" smtClean="0"/>
              <a:t> 	</a:t>
            </a:r>
            <a:r>
              <a:rPr lang="en-US" dirty="0"/>
              <a:t>	</a:t>
            </a:r>
            <a:r>
              <a:rPr lang="en-US" dirty="0" smtClean="0"/>
              <a:t>     and singing God’s praises…</a:t>
            </a:r>
            <a:br>
              <a:rPr lang="en-US" dirty="0" smtClean="0"/>
            </a:br>
            <a:r>
              <a:rPr lang="en-US" dirty="0" smtClean="0"/>
              <a:t> 					      all by God’s grace!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7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924050"/>
          </a:xfrm>
        </p:spPr>
        <p:txBody>
          <a:bodyPr>
            <a:noAutofit/>
          </a:bodyPr>
          <a:lstStyle/>
          <a:p>
            <a:r>
              <a:rPr lang="en-US" sz="8000" dirty="0" smtClean="0"/>
              <a:t>SEEING JESUS IN JUDGES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57550"/>
            <a:ext cx="6400800" cy="1676400"/>
          </a:xfrm>
        </p:spPr>
        <p:txBody>
          <a:bodyPr/>
          <a:lstStyle/>
          <a:p>
            <a:r>
              <a:rPr lang="en-US" sz="4800" dirty="0" smtClean="0"/>
              <a:t>DEBORAH</a:t>
            </a:r>
            <a:endParaRPr lang="en-US" sz="4800" dirty="0" smtClean="0"/>
          </a:p>
          <a:p>
            <a:r>
              <a:rPr lang="en-US" i="1" dirty="0" smtClean="0"/>
              <a:t>Judges </a:t>
            </a:r>
            <a:r>
              <a:rPr lang="en-US" i="1" dirty="0" smtClean="0"/>
              <a:t>4 &amp; 5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907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839200" cy="4293870"/>
          </a:xfrm>
        </p:spPr>
        <p:txBody>
          <a:bodyPr>
            <a:normAutofit fontScale="85000" lnSpcReduction="20000"/>
          </a:bodyPr>
          <a:lstStyle/>
          <a:p>
            <a:pPr marL="137160" indent="0" algn="ctr">
              <a:buNone/>
            </a:pPr>
            <a:r>
              <a:rPr lang="x-none"/>
              <a:t> </a:t>
            </a:r>
            <a:endParaRPr lang="en-US" dirty="0" smtClean="0"/>
          </a:p>
          <a:p>
            <a:pPr marL="137160" indent="0" algn="ctr">
              <a:buNone/>
            </a:pPr>
            <a:r>
              <a:rPr lang="x-none" sz="4800" smtClean="0"/>
              <a:t> </a:t>
            </a:r>
            <a:r>
              <a:rPr lang="en-US" sz="4800" dirty="0"/>
              <a:t>“</a:t>
            </a:r>
            <a:r>
              <a:rPr lang="x-none" sz="4800"/>
              <a:t>In those days there was </a:t>
            </a:r>
            <a:endParaRPr lang="en-US" sz="4800" dirty="0" smtClean="0"/>
          </a:p>
          <a:p>
            <a:pPr marL="137160" indent="0" algn="ctr">
              <a:buNone/>
            </a:pPr>
            <a:r>
              <a:rPr lang="x-none" sz="4800" smtClean="0"/>
              <a:t>no </a:t>
            </a:r>
            <a:r>
              <a:rPr lang="x-none" sz="4800"/>
              <a:t>king in Israel; </a:t>
            </a:r>
            <a:endParaRPr lang="en-US" sz="4800" dirty="0" smtClean="0"/>
          </a:p>
          <a:p>
            <a:pPr marL="137160" indent="0" algn="ctr">
              <a:buNone/>
            </a:pPr>
            <a:r>
              <a:rPr lang="x-none" sz="4800" u="sng" smtClean="0"/>
              <a:t>everyone </a:t>
            </a:r>
            <a:r>
              <a:rPr lang="x-none" sz="4800" u="sng"/>
              <a:t>did what was right </a:t>
            </a:r>
            <a:endParaRPr lang="en-US" sz="4800" u="sng" dirty="0" smtClean="0"/>
          </a:p>
          <a:p>
            <a:pPr marL="137160" indent="0" algn="ctr">
              <a:buNone/>
            </a:pPr>
            <a:r>
              <a:rPr lang="x-none" sz="4800" u="sng" smtClean="0"/>
              <a:t>in </a:t>
            </a:r>
            <a:r>
              <a:rPr lang="x-none" sz="4800" u="sng"/>
              <a:t>his own eyes</a:t>
            </a:r>
            <a:r>
              <a:rPr lang="x-none" sz="4800"/>
              <a:t>.</a:t>
            </a:r>
            <a:r>
              <a:rPr lang="en-US" sz="4800" dirty="0" smtClean="0"/>
              <a:t>”</a:t>
            </a:r>
          </a:p>
          <a:p>
            <a:pPr marL="137160" indent="0" algn="ctr">
              <a:buNone/>
            </a:pPr>
            <a:endParaRPr lang="en-US" dirty="0" smtClean="0"/>
          </a:p>
          <a:p>
            <a:pPr marL="137160" indent="0" algn="ctr">
              <a:buNone/>
            </a:pPr>
            <a:r>
              <a:rPr lang="x-none" sz="3300" i="1"/>
              <a:t>Judges 21:25</a:t>
            </a:r>
            <a:r>
              <a:rPr lang="en-US" sz="3300" i="1" dirty="0" smtClean="0"/>
              <a:t/>
            </a:r>
            <a:br>
              <a:rPr lang="en-US" sz="3300" i="1" dirty="0" smtClean="0"/>
            </a:b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136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IN JUDGES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42950"/>
            <a:ext cx="9144000" cy="4572000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sz="3000" dirty="0" smtClean="0"/>
              <a:t>Israel forsakes God</a:t>
            </a:r>
            <a:r>
              <a:rPr lang="en-US" dirty="0" smtClean="0"/>
              <a:t>		</a:t>
            </a:r>
            <a:r>
              <a:rPr lang="en-US" sz="3000" dirty="0" smtClean="0"/>
              <a:t>God judges Israel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sz="3000" dirty="0" smtClean="0"/>
              <a:t>Israel enjoys freedom		</a:t>
            </a:r>
            <a:r>
              <a:rPr lang="en-US" sz="3000" dirty="0"/>
              <a:t> </a:t>
            </a:r>
            <a:r>
              <a:rPr lang="en-US" sz="3000" dirty="0" smtClean="0"/>
              <a:t>       Israel suffers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sz="3000" dirty="0" smtClean="0"/>
              <a:t>God </a:t>
            </a:r>
            <a:r>
              <a:rPr lang="en-US" sz="3000" dirty="0"/>
              <a:t>provides deliverance </a:t>
            </a:r>
            <a:r>
              <a:rPr lang="en-US" sz="3000" dirty="0" smtClean="0"/>
              <a:t>	</a:t>
            </a:r>
            <a:r>
              <a:rPr lang="en-US" sz="3000" dirty="0"/>
              <a:t> </a:t>
            </a:r>
            <a:r>
              <a:rPr lang="en-US" sz="3000" dirty="0" smtClean="0"/>
              <a:t>           Israel cries to God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473196" y="1262634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6081315" y="1715331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6084086" y="3227970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4428190" y="4176937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1577894" y="3198529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1577894" y="1694272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2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05979"/>
            <a:ext cx="8991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SEEING JESUS’ HEART THAT WOMEN: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THE WORD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07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Jesus’ heart that women </a:t>
            </a:r>
            <a:br>
              <a:rPr lang="en-US" dirty="0" smtClean="0"/>
            </a:br>
            <a:r>
              <a:rPr lang="en-US" dirty="0" smtClean="0"/>
              <a:t>share the Word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76350"/>
            <a:ext cx="8991600" cy="38671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“a prophetess” </a:t>
            </a:r>
            <a:r>
              <a:rPr lang="en-US" sz="2400" i="1" dirty="0" smtClean="0"/>
              <a:t>(4:4)</a:t>
            </a:r>
            <a:r>
              <a:rPr lang="en-US" dirty="0" smtClean="0"/>
              <a:t>—female declarer of God’s Word</a:t>
            </a:r>
          </a:p>
          <a:p>
            <a:r>
              <a:rPr lang="en-US" dirty="0" smtClean="0"/>
              <a:t>Deborah as a woman in her day (4:6,9,14)</a:t>
            </a:r>
          </a:p>
          <a:p>
            <a:r>
              <a:rPr lang="en-US" dirty="0" smtClean="0"/>
              <a:t>Jesus and women in His day 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--Anna, the </a:t>
            </a:r>
            <a:r>
              <a:rPr lang="en-US" dirty="0" err="1" smtClean="0"/>
              <a:t>Marys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You as a woman today 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--opportunities to share</a:t>
            </a:r>
          </a:p>
          <a:p>
            <a:pPr marL="137160" indent="0">
              <a:buNone/>
            </a:pPr>
            <a:r>
              <a:rPr lang="en-US" dirty="0" smtClean="0"/>
              <a:t>**Look for a nugget from God’s Word each day to share with someone else in conversation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43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05979"/>
            <a:ext cx="8991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SEEING JESUS’ HEART THAT WOMEN: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THE WORD OF GOD</a:t>
            </a:r>
          </a:p>
          <a:p>
            <a:r>
              <a:rPr lang="en-US" dirty="0" smtClean="0"/>
              <a:t>HONOR THE DESIGN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07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Jesus’ heart that women </a:t>
            </a:r>
            <a:br>
              <a:rPr lang="en-US" dirty="0" smtClean="0"/>
            </a:br>
            <a:r>
              <a:rPr lang="en-US" dirty="0" smtClean="0"/>
              <a:t>honor the design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“the wife of </a:t>
            </a:r>
            <a:r>
              <a:rPr lang="en-US" dirty="0" err="1" smtClean="0"/>
              <a:t>Lapidoth</a:t>
            </a:r>
            <a:r>
              <a:rPr lang="en-US" dirty="0" smtClean="0"/>
              <a:t>” (4:4)</a:t>
            </a:r>
          </a:p>
          <a:p>
            <a:r>
              <a:rPr lang="en-US" dirty="0"/>
              <a:t>Deborah as a woman in her </a:t>
            </a:r>
            <a:r>
              <a:rPr lang="en-US" dirty="0" smtClean="0"/>
              <a:t>day (cp.5:7)</a:t>
            </a:r>
            <a:endParaRPr lang="en-US" dirty="0"/>
          </a:p>
          <a:p>
            <a:r>
              <a:rPr lang="en-US" dirty="0"/>
              <a:t>Jesus and women in His </a:t>
            </a:r>
            <a:r>
              <a:rPr lang="en-US" dirty="0" smtClean="0"/>
              <a:t>day (Matthew 19:4-5)</a:t>
            </a:r>
            <a:endParaRPr lang="en-US" dirty="0"/>
          </a:p>
          <a:p>
            <a:r>
              <a:rPr lang="en-US" dirty="0"/>
              <a:t>You as a woman </a:t>
            </a:r>
            <a:r>
              <a:rPr lang="en-US" dirty="0" smtClean="0"/>
              <a:t>today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--Marriage or singleness; other areas of life</a:t>
            </a:r>
          </a:p>
          <a:p>
            <a:pPr marL="137160" indent="0">
              <a:buNone/>
            </a:pPr>
            <a:r>
              <a:rPr lang="en-US" dirty="0" smtClean="0"/>
              <a:t>**Honestly examine yourself to determine if you are honoring the Lord in your heart, or only outwardly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61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05979"/>
            <a:ext cx="8991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SEEING JESUS’ HEART THAT WOMEN: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THE WORD OF GOD</a:t>
            </a:r>
          </a:p>
          <a:p>
            <a:r>
              <a:rPr lang="en-US" dirty="0" smtClean="0"/>
              <a:t>HONOR THE DESIGN OF GOD</a:t>
            </a:r>
          </a:p>
          <a:p>
            <a:r>
              <a:rPr lang="en-US" dirty="0" smtClean="0"/>
              <a:t>SERVE THE PEOPLE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48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5071</TotalTime>
  <Words>359</Words>
  <Application>Microsoft Office PowerPoint</Application>
  <PresentationFormat>On-screen Show (16:9)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Theme</vt:lpstr>
      <vt:lpstr>PowerPoint Presentation</vt:lpstr>
      <vt:lpstr>SEEING JESUS IN JUDGES</vt:lpstr>
      <vt:lpstr>PowerPoint Presentation</vt:lpstr>
      <vt:lpstr>CYCLE IN JUDGES</vt:lpstr>
      <vt:lpstr>SEEING JESUS’ HEART THAT WOMEN:</vt:lpstr>
      <vt:lpstr>Jesus’ heart that women  share the Word of God</vt:lpstr>
      <vt:lpstr>SEEING JESUS’ HEART THAT WOMEN:</vt:lpstr>
      <vt:lpstr>Jesus’ heart that women  honor the design of God</vt:lpstr>
      <vt:lpstr>SEEING JESUS’ HEART THAT WOMEN:</vt:lpstr>
      <vt:lpstr>Jesus’ heart that women  serve the people of God</vt:lpstr>
      <vt:lpstr>SEEING JESUS’ HEART THAT WOMEN:</vt:lpstr>
      <vt:lpstr>Jesus’ heart that women  sing the praises of God</vt:lpstr>
      <vt:lpstr>SEEING JESUS’ HEART THAT WOMEN:</vt:lpstr>
      <vt:lpstr>Seeing Jesus in Judges--Deborah</vt:lpstr>
    </vt:vector>
  </TitlesOfParts>
  <Company>GTCC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Shelley</dc:creator>
  <cp:lastModifiedBy>Mark Shelley</cp:lastModifiedBy>
  <cp:revision>13</cp:revision>
  <dcterms:created xsi:type="dcterms:W3CDTF">2019-07-28T02:02:19Z</dcterms:created>
  <dcterms:modified xsi:type="dcterms:W3CDTF">2019-07-31T14:34:06Z</dcterms:modified>
</cp:coreProperties>
</file>