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9" d="100"/>
          <a:sy n="79" d="100"/>
        </p:scale>
        <p:origin x="-780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423171"/>
          </a:xfrm>
        </p:spPr>
        <p:txBody>
          <a:bodyPr>
            <a:normAutofit/>
          </a:bodyPr>
          <a:lstStyle/>
          <a:p>
            <a:r>
              <a:rPr lang="el-GR" sz="7200" dirty="0" smtClean="0"/>
              <a:t>πολυτελης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err="1" smtClean="0"/>
              <a:t>poluteles</a:t>
            </a:r>
            <a:r>
              <a:rPr lang="en-US" sz="7200" dirty="0" smtClean="0"/>
              <a:t> </a:t>
            </a:r>
            <a:br>
              <a:rPr lang="en-US" sz="7200" dirty="0" smtClean="0"/>
            </a:br>
            <a:r>
              <a:rPr lang="en-US" sz="7200" dirty="0" err="1" smtClean="0"/>
              <a:t>pol</a:t>
            </a:r>
            <a:r>
              <a:rPr lang="en-US" sz="7200" dirty="0" smtClean="0"/>
              <a:t>-</a:t>
            </a:r>
            <a:r>
              <a:rPr lang="en-US" sz="7200" dirty="0" err="1" smtClean="0"/>
              <a:t>oo</a:t>
            </a:r>
            <a:r>
              <a:rPr lang="en-US" sz="7200" dirty="0" smtClean="0"/>
              <a:t>-</a:t>
            </a:r>
            <a:r>
              <a:rPr lang="en-US" sz="7200" dirty="0" err="1" smtClean="0"/>
              <a:t>tel</a:t>
            </a:r>
            <a:r>
              <a:rPr lang="en-US" sz="7200" dirty="0" smtClean="0"/>
              <a:t>-ace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ATTRACTIVE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1Timothy 2:9</a:t>
            </a:r>
          </a:p>
          <a:p>
            <a:r>
              <a:rPr lang="en-US" dirty="0" smtClean="0"/>
              <a:t>Paul presents it through a POOR SUBSTITUTE</a:t>
            </a:r>
          </a:p>
          <a:p>
            <a:r>
              <a:rPr lang="en-US" dirty="0" smtClean="0"/>
              <a:t>Highly valued clothing</a:t>
            </a:r>
          </a:p>
          <a:p>
            <a:r>
              <a:rPr lang="en-US" dirty="0" smtClean="0"/>
              <a:t>Poor</a:t>
            </a:r>
          </a:p>
          <a:p>
            <a:r>
              <a:rPr lang="en-US" dirty="0" smtClean="0"/>
              <a:t>Professing godliness</a:t>
            </a:r>
          </a:p>
          <a:p>
            <a:r>
              <a:rPr lang="en-US" dirty="0" smtClean="0"/>
              <a:t>Good works</a:t>
            </a:r>
          </a:p>
          <a:p>
            <a:pPr>
              <a:buNone/>
            </a:pPr>
            <a:r>
              <a:rPr lang="en-US" dirty="0" smtClean="0"/>
              <a:t>**What are valuing more highly than your profession of godliness through good works?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INFLUENTIAL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1Peter 3:4</a:t>
            </a:r>
          </a:p>
          <a:p>
            <a:r>
              <a:rPr lang="en-US" dirty="0" smtClean="0"/>
              <a:t>Peter presents it through a PAR SUBMISSION</a:t>
            </a:r>
          </a:p>
          <a:p>
            <a:r>
              <a:rPr lang="en-US" dirty="0" smtClean="0"/>
              <a:t>Highly valued gentle and quiet spirit</a:t>
            </a:r>
          </a:p>
          <a:p>
            <a:r>
              <a:rPr lang="en-US" dirty="0" smtClean="0"/>
              <a:t>Par </a:t>
            </a:r>
          </a:p>
          <a:p>
            <a:r>
              <a:rPr lang="en-US" dirty="0" smtClean="0"/>
              <a:t>Submission by faith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develop this spirit?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of Christ dwelling in you as you take It in by faith</a:t>
            </a:r>
          </a:p>
          <a:p>
            <a:r>
              <a:rPr lang="en-US" dirty="0" smtClean="0"/>
              <a:t>Spirit of Christ living through you as you walk in Him by faith</a:t>
            </a:r>
          </a:p>
          <a:p>
            <a:r>
              <a:rPr lang="en-US" dirty="0" smtClean="0"/>
              <a:t>Life of Christ living through you as you yield to Him by faith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INFLUENTIAL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1Peter 3:4</a:t>
            </a:r>
          </a:p>
          <a:p>
            <a:r>
              <a:rPr lang="en-US" dirty="0" smtClean="0"/>
              <a:t>Highly valued gentle and quiet spirit</a:t>
            </a:r>
          </a:p>
          <a:p>
            <a:r>
              <a:rPr lang="en-US" dirty="0" smtClean="0"/>
              <a:t>Par </a:t>
            </a:r>
          </a:p>
          <a:p>
            <a:r>
              <a:rPr lang="en-US" dirty="0" smtClean="0"/>
              <a:t>Submission by faith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**Does what you are truly valuing reveal the condition of your faith in God?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WOMEN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Most Memorable</a:t>
            </a:r>
          </a:p>
          <a:p>
            <a:r>
              <a:rPr lang="en-US" sz="3200" dirty="0" smtClean="0"/>
              <a:t>Most Attractive</a:t>
            </a:r>
          </a:p>
          <a:p>
            <a:r>
              <a:rPr lang="en-US" sz="3200" dirty="0" smtClean="0"/>
              <a:t>Most Influential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 pure sacrifice</a:t>
            </a:r>
          </a:p>
          <a:p>
            <a:r>
              <a:rPr lang="en-US" sz="3200" dirty="0" smtClean="0"/>
              <a:t>A poor substitute</a:t>
            </a:r>
          </a:p>
          <a:p>
            <a:r>
              <a:rPr lang="en-US" sz="3200" dirty="0" smtClean="0"/>
              <a:t>A par submission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346971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It’s YOUR decision...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423171"/>
          </a:xfrm>
        </p:spPr>
        <p:txBody>
          <a:bodyPr>
            <a:normAutofit/>
          </a:bodyPr>
          <a:lstStyle/>
          <a:p>
            <a:r>
              <a:rPr lang="en-US" sz="9600" dirty="0" smtClean="0"/>
              <a:t>DECIDING WOMEN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MEMORABLE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14:3 </a:t>
            </a:r>
          </a:p>
          <a:p>
            <a:r>
              <a:rPr lang="en-US" dirty="0" smtClean="0"/>
              <a:t>Mark presents it through a PURE SACRIFICE</a:t>
            </a:r>
          </a:p>
          <a:p>
            <a:r>
              <a:rPr lang="en-US" dirty="0" smtClean="0"/>
              <a:t>Highly valued ointment of spikenard</a:t>
            </a:r>
          </a:p>
          <a:p>
            <a:r>
              <a:rPr lang="en-US" dirty="0" smtClean="0"/>
              <a:t>Pure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4953000" cy="4499372"/>
          </a:xfrm>
        </p:spPr>
        <p:txBody>
          <a:bodyPr/>
          <a:lstStyle/>
          <a:p>
            <a:r>
              <a:rPr lang="en-US" sz="4800" dirty="0" smtClean="0"/>
              <a:t>Clive Christian Perfume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i="1" dirty="0" smtClean="0"/>
              <a:t>$215,000 </a:t>
            </a:r>
            <a:br>
              <a:rPr lang="en-US" i="1" dirty="0" smtClean="0"/>
            </a:br>
            <a:r>
              <a:rPr lang="en-US" i="1" dirty="0" smtClean="0"/>
              <a:t>for 16.90 ounces</a:t>
            </a:r>
            <a:br>
              <a:rPr lang="en-US" i="1" dirty="0" smtClean="0"/>
            </a:br>
            <a:r>
              <a:rPr lang="en-US" i="1" dirty="0" smtClean="0"/>
              <a:t>($12,722/oz.)</a:t>
            </a:r>
            <a:br>
              <a:rPr lang="en-US" i="1" dirty="0" smtClean="0"/>
            </a:br>
            <a:endParaRPr lang="en-US" i="1" dirty="0"/>
          </a:p>
        </p:txBody>
      </p:sp>
      <p:pic>
        <p:nvPicPr>
          <p:cNvPr id="16386" name="Picture 2" descr="Top 5 Most Expensive Perfumes in the World: Clive Christian Perfume"/>
          <p:cNvPicPr>
            <a:picLocks noChangeAspect="1" noChangeArrowheads="1"/>
          </p:cNvPicPr>
          <p:nvPr/>
        </p:nvPicPr>
        <p:blipFill>
          <a:blip r:embed="rId2" cstate="print"/>
          <a:srcRect l="36417" t="39924" r="36417"/>
          <a:stretch>
            <a:fillRect/>
          </a:stretch>
        </p:blipFill>
        <p:spPr bwMode="auto">
          <a:xfrm>
            <a:off x="5605748" y="438150"/>
            <a:ext cx="3399976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MEMORABLE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14:3 </a:t>
            </a:r>
          </a:p>
          <a:p>
            <a:r>
              <a:rPr lang="en-US" dirty="0" smtClean="0"/>
              <a:t>Highly valued ointment of spikenard</a:t>
            </a:r>
          </a:p>
          <a:p>
            <a:r>
              <a:rPr lang="en-US" dirty="0" smtClean="0"/>
              <a:t>Pure </a:t>
            </a:r>
          </a:p>
          <a:p>
            <a:r>
              <a:rPr lang="en-US" dirty="0" smtClean="0"/>
              <a:t>Broke the flask and poured it on His head as a pure offering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MEMORABLE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pure sacrifice that others criticized</a:t>
            </a:r>
          </a:p>
          <a:p>
            <a:r>
              <a:rPr lang="en-US" dirty="0" smtClean="0"/>
              <a:t>a pure good work that others misunderstood</a:t>
            </a:r>
          </a:p>
          <a:p>
            <a:r>
              <a:rPr lang="en-US" dirty="0" smtClean="0"/>
              <a:t>a pure deed that others misunderstood</a:t>
            </a:r>
          </a:p>
          <a:p>
            <a:r>
              <a:rPr lang="en-US" dirty="0" smtClean="0"/>
              <a:t>a pure insight that others missed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MEMORABLE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Mark 14:3</a:t>
            </a:r>
          </a:p>
          <a:p>
            <a:r>
              <a:rPr lang="en-US" dirty="0" smtClean="0"/>
              <a:t>Mark presents it through a PURE SACRIFICE </a:t>
            </a:r>
          </a:p>
          <a:p>
            <a:r>
              <a:rPr lang="en-US" dirty="0" smtClean="0"/>
              <a:t>Highly valued ointment of spikenard</a:t>
            </a:r>
          </a:p>
          <a:p>
            <a:r>
              <a:rPr lang="en-US" dirty="0" smtClean="0"/>
              <a:t>Pure </a:t>
            </a:r>
          </a:p>
          <a:p>
            <a:r>
              <a:rPr lang="en-US" dirty="0" smtClean="0"/>
              <a:t>Broke the flask and poured it on His head as a pure offering</a:t>
            </a:r>
          </a:p>
          <a:p>
            <a:pPr>
              <a:buNone/>
            </a:pPr>
            <a:r>
              <a:rPr lang="en-US" dirty="0" smtClean="0"/>
              <a:t>**what possession do you highly value that could be sacrificed in pure appreciation to the Lord?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ATTRACTIVE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1Timothy 2:9</a:t>
            </a:r>
          </a:p>
          <a:p>
            <a:r>
              <a:rPr lang="en-US" dirty="0" smtClean="0"/>
              <a:t>Paul presents it through a POOR SUBSTITUTE</a:t>
            </a:r>
          </a:p>
          <a:p>
            <a:r>
              <a:rPr lang="en-US" dirty="0" smtClean="0"/>
              <a:t>Highly valued clothing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71450"/>
            <a:ext cx="4495800" cy="5314950"/>
          </a:xfrm>
        </p:spPr>
        <p:txBody>
          <a:bodyPr>
            <a:normAutofit/>
          </a:bodyPr>
          <a:lstStyle/>
          <a:p>
            <a:r>
              <a:rPr lang="en-US" b="0" cap="all" dirty="0" smtClean="0"/>
              <a:t/>
            </a:r>
            <a:br>
              <a:rPr lang="en-US" b="0" cap="all" dirty="0" smtClean="0"/>
            </a:br>
            <a:r>
              <a:rPr lang="en-US" sz="5300" b="0" u="sng" cap="all" dirty="0" smtClean="0"/>
              <a:t>Valentino</a:t>
            </a:r>
            <a:r>
              <a:rPr lang="en-US" b="0" u="sng" cap="all" dirty="0" smtClean="0"/>
              <a:t/>
            </a:r>
            <a:br>
              <a:rPr lang="en-US" b="0" u="sng" cap="all" dirty="0" smtClean="0"/>
            </a:br>
            <a:r>
              <a:rPr lang="en-US" b="0" dirty="0" smtClean="0"/>
              <a:t>Embellished </a:t>
            </a:r>
            <a:br>
              <a:rPr lang="en-US" b="0" dirty="0" smtClean="0"/>
            </a:br>
            <a:r>
              <a:rPr lang="en-US" b="0" dirty="0" smtClean="0"/>
              <a:t>tulle gown</a:t>
            </a:r>
            <a:br>
              <a:rPr lang="en-US" b="0" dirty="0" smtClean="0"/>
            </a:br>
            <a:r>
              <a:rPr lang="en-US" dirty="0" smtClean="0"/>
              <a:t>$ 28,000</a:t>
            </a:r>
            <a:br>
              <a:rPr lang="en-US" dirty="0" smtClean="0"/>
            </a:br>
            <a:r>
              <a:rPr lang="en-US" sz="3100" b="0" dirty="0" smtClean="0"/>
              <a:t>incl. duties, handling excl. shipping costs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pic>
        <p:nvPicPr>
          <p:cNvPr id="17410" name="Picture 2" descr="http://img.mytheresa.com/1088/1088/66/jpeg/catalog/product/1a/P00150307-Embellished-tulle-gown-STANDARD.jpg"/>
          <p:cNvPicPr>
            <a:picLocks noChangeAspect="1" noChangeArrowheads="1"/>
          </p:cNvPicPr>
          <p:nvPr/>
        </p:nvPicPr>
        <p:blipFill>
          <a:blip r:embed="rId2" cstate="print"/>
          <a:srcRect l="21954" r="20956"/>
          <a:stretch>
            <a:fillRect/>
          </a:stretch>
        </p:blipFill>
        <p:spPr bwMode="auto">
          <a:xfrm>
            <a:off x="5511163" y="1"/>
            <a:ext cx="2596343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288</Words>
  <Application>Microsoft Office PowerPoint</Application>
  <PresentationFormat>On-screen Show (16:9)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16x9</vt:lpstr>
      <vt:lpstr>πολυτελης  poluteles  pol-oo-tel-ace</vt:lpstr>
      <vt:lpstr>DECIDING WOMEN</vt:lpstr>
      <vt:lpstr>MOST MEMORABLE</vt:lpstr>
      <vt:lpstr>Clive Christian Perfume:  $215,000  for 16.90 ounces ($12,722/oz.) </vt:lpstr>
      <vt:lpstr>MOST MEMORABLE</vt:lpstr>
      <vt:lpstr>MOST MEMORABLE</vt:lpstr>
      <vt:lpstr>MOST MEMORABLE</vt:lpstr>
      <vt:lpstr>MOST ATTRACTIVE</vt:lpstr>
      <vt:lpstr> Valentino Embellished  tulle gown $ 28,000 incl. duties, handling excl. shipping costs </vt:lpstr>
      <vt:lpstr>MOST ATTRACTIVE</vt:lpstr>
      <vt:lpstr>MOST INFLUENTIAL</vt:lpstr>
      <vt:lpstr>How do you develop this spirit?</vt:lpstr>
      <vt:lpstr>MOST INFLUENTIAL</vt:lpstr>
      <vt:lpstr>DECIDING WOMEN</vt:lpstr>
      <vt:lpstr>It’s YOUR decision...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πολυτελης  poluteles  pol-oo-tel-ace</dc:title>
  <dc:creator>Mark</dc:creator>
  <cp:lastModifiedBy>Mark</cp:lastModifiedBy>
  <cp:revision>1</cp:revision>
  <dcterms:created xsi:type="dcterms:W3CDTF">2016-08-13T02:50:28Z</dcterms:created>
  <dcterms:modified xsi:type="dcterms:W3CDTF">2016-08-13T02:52:13Z</dcterms:modified>
</cp:coreProperties>
</file>