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79" d="100"/>
          <a:sy n="79" d="100"/>
        </p:scale>
        <p:origin x="-780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423171"/>
          </a:xfrm>
        </p:spPr>
        <p:txBody>
          <a:bodyPr>
            <a:normAutofit/>
          </a:bodyPr>
          <a:lstStyle/>
          <a:p>
            <a:r>
              <a:rPr lang="el-GR" sz="7200" dirty="0" smtClean="0"/>
              <a:t>πολυτελης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err="1" smtClean="0"/>
              <a:t>poluteles</a:t>
            </a:r>
            <a:r>
              <a:rPr lang="en-US" sz="7200" dirty="0" smtClean="0"/>
              <a:t> </a:t>
            </a:r>
            <a:br>
              <a:rPr lang="en-US" sz="7200" dirty="0" smtClean="0"/>
            </a:br>
            <a:r>
              <a:rPr lang="en-US" sz="7200" dirty="0" err="1" smtClean="0"/>
              <a:t>pol</a:t>
            </a:r>
            <a:r>
              <a:rPr lang="en-US" sz="7200" dirty="0" smtClean="0"/>
              <a:t>-</a:t>
            </a:r>
            <a:r>
              <a:rPr lang="en-US" sz="7200" dirty="0" err="1" smtClean="0"/>
              <a:t>oo</a:t>
            </a:r>
            <a:r>
              <a:rPr lang="en-US" sz="7200" dirty="0" smtClean="0"/>
              <a:t>-</a:t>
            </a:r>
            <a:r>
              <a:rPr lang="en-US" sz="7200" dirty="0" err="1" smtClean="0"/>
              <a:t>tel</a:t>
            </a:r>
            <a:r>
              <a:rPr lang="en-US" sz="7200" dirty="0" smtClean="0"/>
              <a:t>-ace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from their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1Peter 3:1-7</a:t>
            </a:r>
          </a:p>
          <a:p>
            <a:r>
              <a:rPr lang="en-US" dirty="0" smtClean="0"/>
              <a:t>Potential pitfalls for men</a:t>
            </a:r>
          </a:p>
          <a:p>
            <a:pPr>
              <a:buNone/>
            </a:pPr>
            <a:r>
              <a:rPr lang="en-US" dirty="0" smtClean="0"/>
              <a:t>	1. failure to obey God’s Word</a:t>
            </a:r>
          </a:p>
          <a:p>
            <a:pPr>
              <a:buNone/>
            </a:pPr>
            <a:r>
              <a:rPr lang="en-US" dirty="0" smtClean="0"/>
              <a:t>	2. failure to understand your wife</a:t>
            </a:r>
          </a:p>
          <a:p>
            <a:pPr>
              <a:buNone/>
            </a:pPr>
            <a:r>
              <a:rPr lang="en-US" dirty="0" smtClean="0"/>
              <a:t>	3. failure to value your wife</a:t>
            </a:r>
          </a:p>
          <a:p>
            <a:r>
              <a:rPr lang="en-US" dirty="0" smtClean="0"/>
              <a:t>A lesson to be learned</a:t>
            </a:r>
          </a:p>
          <a:p>
            <a:pPr>
              <a:buNone/>
            </a:pPr>
            <a:r>
              <a:rPr lang="en-US" dirty="0" smtClean="0"/>
              <a:t>**Am I limiting God’s potential transforming work in my life by failing to appreciate my wife’s spirit?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men can learn from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their sensitivity</a:t>
            </a:r>
          </a:p>
          <a:p>
            <a:r>
              <a:rPr lang="en-US" dirty="0" smtClean="0"/>
              <a:t>From their submission</a:t>
            </a:r>
          </a:p>
          <a:p>
            <a:r>
              <a:rPr lang="en-US" dirty="0" smtClean="0"/>
              <a:t>From their spirit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As a man, will I commit to allowing God to teach and shape me through whatever avenues He chooses?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889771"/>
          </a:xfrm>
        </p:spPr>
        <p:txBody>
          <a:bodyPr>
            <a:normAutofit/>
          </a:bodyPr>
          <a:lstStyle/>
          <a:p>
            <a:r>
              <a:rPr lang="en-US" sz="7200" dirty="0" smtClean="0"/>
              <a:t>HOW MEN </a:t>
            </a:r>
            <a:br>
              <a:rPr lang="en-US" sz="7200" dirty="0" smtClean="0"/>
            </a:br>
            <a:r>
              <a:rPr lang="en-US" sz="7200" dirty="0" smtClean="0"/>
              <a:t>CAN LEARN </a:t>
            </a:r>
            <a:br>
              <a:rPr lang="en-US" sz="7200" dirty="0" smtClean="0"/>
            </a:br>
            <a:r>
              <a:rPr lang="en-US" sz="7200" dirty="0" smtClean="0"/>
              <a:t>FROM WOMEN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423171"/>
          </a:xfrm>
        </p:spPr>
        <p:txBody>
          <a:bodyPr>
            <a:normAutofit/>
          </a:bodyPr>
          <a:lstStyle/>
          <a:p>
            <a:r>
              <a:rPr lang="en-US" b="0" smtClean="0"/>
              <a:t>“I </a:t>
            </a:r>
            <a:r>
              <a:rPr lang="en-US" b="0" dirty="0" smtClean="0"/>
              <a:t>am always ready to learn although I do not always like being </a:t>
            </a:r>
            <a:r>
              <a:rPr lang="en-US" b="0" smtClean="0"/>
              <a:t>taught.”</a:t>
            </a:r>
            <a:br>
              <a:rPr lang="en-US" b="0" smtClean="0"/>
            </a:br>
            <a:r>
              <a:rPr lang="en-US" b="0" smtClean="0"/>
              <a:t>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i="1" dirty="0" smtClean="0"/>
              <a:t>Winston Churchill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from their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Mark 14:3-9</a:t>
            </a:r>
          </a:p>
          <a:p>
            <a:r>
              <a:rPr lang="en-US" dirty="0" smtClean="0"/>
              <a:t>Potential pitfalls for men</a:t>
            </a:r>
          </a:p>
          <a:p>
            <a:pPr>
              <a:buNone/>
            </a:pPr>
            <a:r>
              <a:rPr lang="en-US" dirty="0" smtClean="0"/>
              <a:t>	1. Judgmental attitude</a:t>
            </a:r>
          </a:p>
          <a:p>
            <a:pPr>
              <a:buNone/>
            </a:pPr>
            <a:r>
              <a:rPr lang="en-US" dirty="0" smtClean="0"/>
              <a:t>	2. Pragmatic perspective</a:t>
            </a:r>
          </a:p>
          <a:p>
            <a:pPr>
              <a:buNone/>
            </a:pPr>
            <a:r>
              <a:rPr lang="en-US" dirty="0" smtClean="0"/>
              <a:t>	3. Critical spirit</a:t>
            </a:r>
          </a:p>
          <a:p>
            <a:r>
              <a:rPr lang="en-US" dirty="0" smtClean="0"/>
              <a:t>A lesson to be learned</a:t>
            </a:r>
          </a:p>
          <a:p>
            <a:pPr>
              <a:buNone/>
            </a:pPr>
            <a:r>
              <a:rPr lang="en-US" dirty="0" smtClean="0"/>
              <a:t>**As a man, am I sensitive toward the sensitivity of women about spiritual matters?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from their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1Timothy 2:3-9</a:t>
            </a:r>
          </a:p>
          <a:p>
            <a:r>
              <a:rPr lang="en-US" dirty="0" smtClean="0"/>
              <a:t>Potential pitfalls for men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unholiness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wrath</a:t>
            </a:r>
          </a:p>
          <a:p>
            <a:pPr>
              <a:buNone/>
            </a:pPr>
            <a:r>
              <a:rPr lang="en-US" dirty="0" smtClean="0"/>
              <a:t>	3. doubting</a:t>
            </a:r>
          </a:p>
          <a:p>
            <a:r>
              <a:rPr lang="en-US" dirty="0" smtClean="0"/>
              <a:t>A lesson to be learned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lesson to be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Leading by example</a:t>
            </a:r>
          </a:p>
          <a:p>
            <a:r>
              <a:rPr lang="en-US" dirty="0" smtClean="0"/>
              <a:t>Leading with integrity</a:t>
            </a:r>
          </a:p>
          <a:p>
            <a:r>
              <a:rPr lang="en-US" dirty="0" smtClean="0"/>
              <a:t>Leading with encouragement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from their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1Timothy 2:3-9</a:t>
            </a:r>
          </a:p>
          <a:p>
            <a:r>
              <a:rPr lang="en-US" dirty="0" smtClean="0"/>
              <a:t>Potential pitfalls for men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unholiness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wrath</a:t>
            </a:r>
          </a:p>
          <a:p>
            <a:pPr>
              <a:buNone/>
            </a:pPr>
            <a:r>
              <a:rPr lang="en-US" dirty="0" smtClean="0"/>
              <a:t>	3. doubting</a:t>
            </a:r>
          </a:p>
          <a:p>
            <a:r>
              <a:rPr lang="en-US" dirty="0" smtClean="0"/>
              <a:t>A lesson to be learned</a:t>
            </a:r>
          </a:p>
          <a:p>
            <a:pPr>
              <a:buNone/>
            </a:pPr>
            <a:r>
              <a:rPr lang="en-US" dirty="0" smtClean="0"/>
              <a:t>**As a man, am I submitting to God’s design for me as I lead submissive women?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from their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1Peter 3:1-7</a:t>
            </a:r>
          </a:p>
          <a:p>
            <a:r>
              <a:rPr lang="en-US" dirty="0" smtClean="0"/>
              <a:t>Potential pitfalls for men</a:t>
            </a:r>
          </a:p>
          <a:p>
            <a:pPr>
              <a:buNone/>
            </a:pPr>
            <a:r>
              <a:rPr lang="en-US" dirty="0" smtClean="0"/>
              <a:t>	1. failure to obey God’s Word</a:t>
            </a:r>
          </a:p>
          <a:p>
            <a:pPr>
              <a:buNone/>
            </a:pPr>
            <a:r>
              <a:rPr lang="en-US" dirty="0" smtClean="0"/>
              <a:t>	2. failure to understand your wife</a:t>
            </a:r>
          </a:p>
          <a:p>
            <a:pPr>
              <a:buNone/>
            </a:pPr>
            <a:r>
              <a:rPr lang="en-US" dirty="0" smtClean="0"/>
              <a:t>	3. failure to value your wife</a:t>
            </a:r>
          </a:p>
          <a:p>
            <a:r>
              <a:rPr lang="en-US" dirty="0" smtClean="0"/>
              <a:t>A lesson to be learned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lesson to be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won over by your wife is not losing to your wife</a:t>
            </a:r>
          </a:p>
          <a:p>
            <a:r>
              <a:rPr lang="en-US" dirty="0" smtClean="0"/>
              <a:t>Understanding and valuing your wife is a key to answered prayer in your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1</TotalTime>
  <Words>150</Words>
  <Application>Microsoft Office PowerPoint</Application>
  <PresentationFormat>On-screen Show (16:9)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16x9</vt:lpstr>
      <vt:lpstr>πολυτελης  poluteles  pol-oo-tel-ace</vt:lpstr>
      <vt:lpstr>HOW MEN  CAN LEARN  FROM WOMEN</vt:lpstr>
      <vt:lpstr>“I am always ready to learn although I do not always like being taught.”   Winston Churchill </vt:lpstr>
      <vt:lpstr>Learn from their sensitivity</vt:lpstr>
      <vt:lpstr>Learn from their submission</vt:lpstr>
      <vt:lpstr>A lesson to be learned</vt:lpstr>
      <vt:lpstr>Learn from their submission</vt:lpstr>
      <vt:lpstr>Learn from their spirit</vt:lpstr>
      <vt:lpstr>A lesson to be learned</vt:lpstr>
      <vt:lpstr>Learn from their spirit</vt:lpstr>
      <vt:lpstr>How men can learn from women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πολυτελης  poluteles  pol-oo-tel-ace</dc:title>
  <dc:creator>Mark</dc:creator>
  <cp:lastModifiedBy>Mark</cp:lastModifiedBy>
  <cp:revision>1</cp:revision>
  <dcterms:created xsi:type="dcterms:W3CDTF">2016-08-13T02:53:57Z</dcterms:created>
  <dcterms:modified xsi:type="dcterms:W3CDTF">2016-08-13T02:54:58Z</dcterms:modified>
</cp:coreProperties>
</file>