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9" d="100"/>
          <a:sy n="79" d="100"/>
        </p:scale>
        <p:origin x="-252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666750"/>
            <a:ext cx="8229600" cy="2286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DO YOU RECOGNIZE YOUR LEADERS?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86150"/>
            <a:ext cx="6400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1Thessalonians 5:12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ELDERS?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design for leadership in the local church</a:t>
            </a:r>
          </a:p>
          <a:p>
            <a:pPr>
              <a:buNone/>
            </a:pPr>
            <a:r>
              <a:rPr lang="en-US" dirty="0" smtClean="0"/>
              <a:t>	--not a one-person government or a democracy</a:t>
            </a:r>
          </a:p>
          <a:p>
            <a:pPr>
              <a:buNone/>
            </a:pPr>
            <a:r>
              <a:rPr lang="en-US" dirty="0" smtClean="0"/>
              <a:t>	--governance by a plurality (group) of leaders</a:t>
            </a:r>
          </a:p>
          <a:p>
            <a:r>
              <a:rPr lang="en-US" dirty="0" smtClean="0"/>
              <a:t>Elders = Overseers = Shepherds</a:t>
            </a:r>
          </a:p>
          <a:p>
            <a:pPr>
              <a:buNone/>
            </a:pPr>
            <a:r>
              <a:rPr lang="en-US" dirty="0" smtClean="0"/>
              <a:t>**God’s design is always the best (and only acceptable)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ELDERS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6868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elders, they LEAD by setting direction, making decisions, and being models</a:t>
            </a:r>
          </a:p>
          <a:p>
            <a:pPr>
              <a:buNone/>
            </a:pPr>
            <a:r>
              <a:rPr lang="en-US" dirty="0" smtClean="0"/>
              <a:t>	--Minds of elders…what they think</a:t>
            </a:r>
          </a:p>
          <a:p>
            <a:r>
              <a:rPr lang="en-US" dirty="0" smtClean="0"/>
              <a:t>As overseers, they WATCH over all the flock and WATCH out for dangers to the flock</a:t>
            </a:r>
            <a:br>
              <a:rPr lang="en-US" dirty="0" smtClean="0"/>
            </a:br>
            <a:r>
              <a:rPr lang="en-US" dirty="0" smtClean="0"/>
              <a:t>--Eyes of overseers…what they see</a:t>
            </a:r>
          </a:p>
          <a:p>
            <a:r>
              <a:rPr lang="en-US" dirty="0" smtClean="0"/>
              <a:t>As shepherds, they CARE for the flock through feeding, ministering, and praying</a:t>
            </a:r>
          </a:p>
          <a:p>
            <a:pPr>
              <a:buNone/>
            </a:pPr>
            <a:r>
              <a:rPr lang="en-US" dirty="0" smtClean="0"/>
              <a:t>	--Hearts of shepherds…what they feel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ELDERS SERVE?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desire for power or prestige</a:t>
            </a:r>
          </a:p>
          <a:p>
            <a:r>
              <a:rPr lang="en-US" dirty="0" smtClean="0"/>
              <a:t>SHOULD BE motivated by:</a:t>
            </a:r>
          </a:p>
          <a:p>
            <a:pPr>
              <a:buNone/>
            </a:pPr>
            <a:r>
              <a:rPr lang="en-US" dirty="0" smtClean="0"/>
              <a:t>	--sincere concern for the flock</a:t>
            </a:r>
          </a:p>
          <a:p>
            <a:pPr>
              <a:buNone/>
            </a:pPr>
            <a:r>
              <a:rPr lang="en-US" dirty="0" smtClean="0"/>
              <a:t>	--true desire to honor the Chief Shepherd</a:t>
            </a:r>
          </a:p>
          <a:p>
            <a:pPr>
              <a:buNone/>
            </a:pPr>
            <a:r>
              <a:rPr lang="en-US" dirty="0" smtClean="0"/>
              <a:t>**A man who seeks a position for power is not to be entrusted with the flock purchased with the blood of the Lord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ELDERS SELECTED?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534400" cy="35318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by popularity, longevity, wealth, etc.</a:t>
            </a:r>
          </a:p>
          <a:p>
            <a:r>
              <a:rPr lang="en-US" dirty="0" smtClean="0"/>
              <a:t>By the Holy Spirit (Acts 20:28)</a:t>
            </a:r>
          </a:p>
          <a:p>
            <a:r>
              <a:rPr lang="en-US" dirty="0" smtClean="0"/>
              <a:t>As they display…</a:t>
            </a:r>
          </a:p>
          <a:p>
            <a:pPr>
              <a:buNone/>
            </a:pPr>
            <a:r>
              <a:rPr lang="en-US" dirty="0" smtClean="0"/>
              <a:t>	--desire</a:t>
            </a:r>
          </a:p>
          <a:p>
            <a:pPr>
              <a:buNone/>
            </a:pPr>
            <a:r>
              <a:rPr lang="en-US" dirty="0" smtClean="0"/>
              <a:t>	--Scriptural qualifications (character, family, ability)</a:t>
            </a:r>
          </a:p>
          <a:p>
            <a:pPr>
              <a:buNone/>
            </a:pPr>
            <a:r>
              <a:rPr lang="en-US" dirty="0" smtClean="0"/>
              <a:t>	--recognition by elders</a:t>
            </a:r>
          </a:p>
          <a:p>
            <a:pPr>
              <a:buNone/>
            </a:pPr>
            <a:r>
              <a:rPr lang="en-US" dirty="0" smtClean="0"/>
              <a:t>	--acceptance by the flock</a:t>
            </a:r>
          </a:p>
          <a:p>
            <a:pPr>
              <a:buNone/>
            </a:pPr>
            <a:r>
              <a:rPr lang="en-US" dirty="0" smtClean="0"/>
              <a:t>**The Holy Spirit makes elders—we recognize His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OUR RELATIONSHIP </a:t>
            </a:r>
            <a:br>
              <a:rPr lang="en-US" dirty="0" smtClean="0"/>
            </a:br>
            <a:r>
              <a:rPr lang="en-US" dirty="0" smtClean="0"/>
              <a:t>TO OUR ELDERS?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106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They are “among us” as well as “over us”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--1Peter 5:2</a:t>
            </a:r>
            <a:r>
              <a:rPr lang="en-US" dirty="0" smtClean="0"/>
              <a:t> “Shepherd the flock of God which is </a:t>
            </a:r>
            <a:r>
              <a:rPr lang="en-US" u="sng" dirty="0" smtClean="0"/>
              <a:t>among you</a:t>
            </a:r>
            <a:r>
              <a:rPr lang="en-US" dirty="0" smtClean="0"/>
              <a:t>, serving as </a:t>
            </a:r>
            <a:r>
              <a:rPr lang="en-US" u="sng" dirty="0" smtClean="0"/>
              <a:t>over</a:t>
            </a:r>
            <a:r>
              <a:rPr lang="en-US" dirty="0" smtClean="0"/>
              <a:t>seers…”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--1Thessalonians 5:12</a:t>
            </a:r>
            <a:r>
              <a:rPr lang="en-US" dirty="0" smtClean="0"/>
              <a:t> “…those who labor </a:t>
            </a:r>
            <a:r>
              <a:rPr lang="en-US" u="sng" dirty="0" smtClean="0"/>
              <a:t>among you</a:t>
            </a:r>
            <a:r>
              <a:rPr lang="en-US" dirty="0" smtClean="0"/>
              <a:t>, and are </a:t>
            </a:r>
            <a:r>
              <a:rPr lang="en-US" u="sng" dirty="0" smtClean="0"/>
              <a:t>over you</a:t>
            </a:r>
            <a:r>
              <a:rPr lang="en-US" dirty="0" smtClean="0"/>
              <a:t> in the Lord…”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0</TotalTime>
  <Words>101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16x9</vt:lpstr>
      <vt:lpstr>DO YOU RECOGNIZE YOUR LEADERS?</vt:lpstr>
      <vt:lpstr>WHAT ARE ELDERS?</vt:lpstr>
      <vt:lpstr>WHAT DO ELDERS DO?</vt:lpstr>
      <vt:lpstr>WHY DO ELDERS SERVE?</vt:lpstr>
      <vt:lpstr>HOW ARE ELDERS SELECTED?</vt:lpstr>
      <vt:lpstr>WHAT IS OUR RELATIONSHIP  TO OUR ELDERS?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RECOGNIZE YOUR LEADERS?</dc:title>
  <dc:creator>Mark</dc:creator>
  <cp:lastModifiedBy>Mark</cp:lastModifiedBy>
  <cp:revision>1</cp:revision>
  <dcterms:created xsi:type="dcterms:W3CDTF">2016-10-04T15:41:27Z</dcterms:created>
  <dcterms:modified xsi:type="dcterms:W3CDTF">2016-10-04T15:42:11Z</dcterms:modified>
</cp:coreProperties>
</file>