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92" d="100"/>
          <a:sy n="92" d="100"/>
        </p:scale>
        <p:origin x="-744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E3954-9AC7-4EC9-9A0D-D7D08BE63B5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3A693-281C-4A18-BC96-3A963ED15A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1A186-8DA8-4593-923B-36F5B15924D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3737371"/>
          </a:xfrm>
        </p:spPr>
        <p:txBody>
          <a:bodyPr/>
          <a:lstStyle/>
          <a:p>
            <a:r>
              <a:rPr lang="en-US" dirty="0" smtClean="0"/>
              <a:t>HAGGAI &amp; ZECHARIAH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familysealrings.com/folio/images/may/Ruby-Set-Signet-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33350"/>
            <a:ext cx="5835030" cy="5219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Prophet’s Profit for Doctrine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2:20-23</a:t>
            </a:r>
          </a:p>
          <a:p>
            <a:r>
              <a:rPr lang="en-US" dirty="0" smtClean="0"/>
              <a:t>Doctrine = teaching</a:t>
            </a:r>
          </a:p>
          <a:p>
            <a:r>
              <a:rPr lang="en-US" dirty="0" smtClean="0"/>
              <a:t>9/24</a:t>
            </a:r>
          </a:p>
          <a:p>
            <a:r>
              <a:rPr lang="en-US" dirty="0" smtClean="0"/>
              <a:t> Teaching regarding God’s plans</a:t>
            </a:r>
          </a:p>
          <a:p>
            <a:pPr>
              <a:buNone/>
            </a:pPr>
            <a:r>
              <a:rPr lang="en-US" dirty="0" smtClean="0"/>
              <a:t>	--for the Gentile nations</a:t>
            </a:r>
          </a:p>
          <a:p>
            <a:pPr>
              <a:buNone/>
            </a:pPr>
            <a:r>
              <a:rPr lang="en-US" dirty="0" smtClean="0"/>
              <a:t>	--for Israel—authority </a:t>
            </a:r>
          </a:p>
          <a:p>
            <a:pPr>
              <a:buNone/>
            </a:pPr>
            <a:r>
              <a:rPr lang="en-US" dirty="0" smtClean="0"/>
              <a:t> 	--for us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398907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800" dirty="0" smtClean="0"/>
              <a:t>Some trust in chariots, and some in horses; but we will remember the Name of the LORD our God. </a:t>
            </a:r>
            <a:r>
              <a:rPr lang="en-US" dirty="0" smtClean="0"/>
              <a:t>(Psalm 20:7)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Haggai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Name means “festal”…”pertaining to festivals</a:t>
            </a:r>
          </a:p>
          <a:p>
            <a:r>
              <a:rPr lang="en-US" dirty="0" smtClean="0"/>
              <a:t>Joyful celebration</a:t>
            </a:r>
          </a:p>
          <a:p>
            <a:r>
              <a:rPr lang="en-US" dirty="0" smtClean="0"/>
              <a:t>Be involved in edification, regardless of the conditions without or within</a:t>
            </a:r>
          </a:p>
          <a:p>
            <a:r>
              <a:rPr lang="en-US" dirty="0" smtClean="0"/>
              <a:t>The Word of the Lord came by Haggai the prophet…and other prophets and apostles…to YOU!  </a:t>
            </a:r>
          </a:p>
          <a:p>
            <a:r>
              <a:rPr lang="en-US" dirty="0" smtClean="0"/>
              <a:t>Rejoice!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BABYLON AND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Southern tribes (Judah) exiled to Babylon in 605 (Daniel)/597 (Ezekiel)/586 (temple destroyed) BC</a:t>
            </a:r>
          </a:p>
          <a:p>
            <a:r>
              <a:rPr lang="en-US" dirty="0" smtClean="0"/>
              <a:t>Southern remnant returned to Judah </a:t>
            </a:r>
            <a:br>
              <a:rPr lang="en-US" dirty="0" smtClean="0"/>
            </a:br>
            <a:r>
              <a:rPr lang="en-US" dirty="0" smtClean="0"/>
              <a:t>538 (</a:t>
            </a:r>
            <a:r>
              <a:rPr lang="en-US" dirty="0" err="1" smtClean="0"/>
              <a:t>Zerubbabel</a:t>
            </a:r>
            <a:r>
              <a:rPr lang="en-US" dirty="0" smtClean="0"/>
              <a:t>)/458(Ezra)/445 (Nehemiah) BC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CHRONOLOGY OF </a:t>
            </a:r>
            <a:br>
              <a:rPr lang="en-US" dirty="0" smtClean="0"/>
            </a:br>
            <a:r>
              <a:rPr lang="en-US" dirty="0" smtClean="0"/>
              <a:t>HAGGAI &amp; ZECHARIAH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37947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539 BC    Persia conquers Babylon</a:t>
            </a:r>
          </a:p>
          <a:p>
            <a:pPr>
              <a:buNone/>
            </a:pPr>
            <a:r>
              <a:rPr lang="en-US" dirty="0" smtClean="0"/>
              <a:t>538 BC    Temple construction decreed by Cyrus </a:t>
            </a:r>
            <a:r>
              <a:rPr lang="en-US" sz="2000" i="1" dirty="0" smtClean="0"/>
              <a:t>(Ezra 1)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		        </a:t>
            </a:r>
            <a:r>
              <a:rPr lang="en-US" i="1" dirty="0" smtClean="0"/>
              <a:t>Return under </a:t>
            </a:r>
            <a:r>
              <a:rPr lang="en-US" i="1" dirty="0" err="1" smtClean="0"/>
              <a:t>Zerubbabel</a:t>
            </a:r>
            <a:r>
              <a:rPr lang="en-US" i="1" dirty="0" smtClean="0"/>
              <a:t> </a:t>
            </a:r>
            <a:r>
              <a:rPr lang="en-US" sz="2000" i="1" dirty="0" smtClean="0"/>
              <a:t>(Ezra 2)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536 BC    Temple construction begins </a:t>
            </a:r>
            <a:r>
              <a:rPr lang="en-US" sz="2000" i="1" dirty="0" smtClean="0"/>
              <a:t>(Ezra 3)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534 BC    Temple construction halted </a:t>
            </a:r>
            <a:r>
              <a:rPr lang="en-US" sz="2000" i="1" dirty="0" smtClean="0"/>
              <a:t>(Ezra 4)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520 BC    </a:t>
            </a:r>
            <a:r>
              <a:rPr lang="en-US" i="1" dirty="0" smtClean="0"/>
              <a:t>Haggai’s ministry to returned remnant </a:t>
            </a:r>
            <a:r>
              <a:rPr lang="en-US" sz="2000" i="1" dirty="0" smtClean="0"/>
              <a:t>(Ezra 5)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		       Temple construction resumes </a:t>
            </a:r>
            <a:r>
              <a:rPr lang="en-US" sz="2000" i="1" dirty="0" smtClean="0"/>
              <a:t>(Ezra 6)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516 BC    Temple construction completed </a:t>
            </a:r>
            <a:r>
              <a:rPr lang="en-US" sz="2000" i="1" dirty="0" smtClean="0"/>
              <a:t>(Ezra 6)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5979"/>
            <a:ext cx="83820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Word of God is profitable for: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DOCTRINE—what is right</a:t>
            </a:r>
          </a:p>
          <a:p>
            <a:r>
              <a:rPr lang="en-US" dirty="0" smtClean="0"/>
              <a:t>REPROOF—what is not right</a:t>
            </a:r>
          </a:p>
          <a:p>
            <a:r>
              <a:rPr lang="en-US" dirty="0" smtClean="0"/>
              <a:t>CORRECTION—how to get right</a:t>
            </a:r>
          </a:p>
          <a:p>
            <a:r>
              <a:rPr lang="en-US" dirty="0" smtClean="0"/>
              <a:t>INSTRUCTION IN RIGHTEOUSNESS—how to stay right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371600" y="173355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438400" y="173355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3505200" y="2038350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038600" y="2647950"/>
            <a:ext cx="978408" cy="4846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4953000" y="1962150"/>
            <a:ext cx="484632" cy="978408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410200" y="1657350"/>
            <a:ext cx="978408" cy="484632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6477000" y="1657350"/>
            <a:ext cx="978408" cy="484632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Prophet’s Profit for Reproof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1:1-15     PRIORITY  (6/1/2)</a:t>
            </a:r>
          </a:p>
          <a:p>
            <a:r>
              <a:rPr lang="en-US" dirty="0" smtClean="0"/>
              <a:t>Reproof = conviction through evidence presented</a:t>
            </a:r>
          </a:p>
          <a:p>
            <a:r>
              <a:rPr lang="en-US" dirty="0" smtClean="0"/>
              <a:t>Evidence presented—their own words, temple condition, their ways, the LORD’s Presence</a:t>
            </a:r>
          </a:p>
          <a:p>
            <a:r>
              <a:rPr lang="en-US" dirty="0" smtClean="0"/>
              <a:t>Evidence presented reproved the remnant for their failed priority</a:t>
            </a:r>
          </a:p>
          <a:p>
            <a:r>
              <a:rPr lang="en-US" dirty="0" smtClean="0"/>
              <a:t>Does evidence reprove us for failed priority?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10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Prophet’s Profit for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2:1-9  GLORY  7/21/2</a:t>
            </a:r>
          </a:p>
          <a:p>
            <a:r>
              <a:rPr lang="en-US" dirty="0" smtClean="0"/>
              <a:t>Correction = restoration to a right state</a:t>
            </a:r>
          </a:p>
          <a:p>
            <a:r>
              <a:rPr lang="en-US" dirty="0" smtClean="0"/>
              <a:t>Wrong thinking (regarding the temple)</a:t>
            </a:r>
          </a:p>
          <a:p>
            <a:r>
              <a:rPr lang="en-US" dirty="0" smtClean="0"/>
              <a:t>Application to your body and Body of Christ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Prophet’s Profit for Instruction in Righteousness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2:10-19    PURITY</a:t>
            </a:r>
          </a:p>
          <a:p>
            <a:r>
              <a:rPr lang="en-US" dirty="0" smtClean="0"/>
              <a:t>9/24</a:t>
            </a:r>
          </a:p>
          <a:p>
            <a:r>
              <a:rPr lang="en-US" dirty="0" smtClean="0"/>
              <a:t>Instruction in righteousness = training in right living</a:t>
            </a:r>
          </a:p>
          <a:p>
            <a:r>
              <a:rPr lang="en-US" dirty="0" smtClean="0"/>
              <a:t>Questioning of priests regarding purity</a:t>
            </a:r>
          </a:p>
          <a:p>
            <a:r>
              <a:rPr lang="en-US" dirty="0" smtClean="0"/>
              <a:t>Purity of life requires repentance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Prophet’s Profit for Doctrine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2:20-23    AUTHORITY</a:t>
            </a:r>
          </a:p>
          <a:p>
            <a:r>
              <a:rPr lang="en-US" dirty="0" smtClean="0"/>
              <a:t>9/24</a:t>
            </a:r>
          </a:p>
          <a:p>
            <a:r>
              <a:rPr lang="en-US" dirty="0" smtClean="0"/>
              <a:t>Doctrine = teaching</a:t>
            </a:r>
          </a:p>
          <a:p>
            <a:r>
              <a:rPr lang="en-US" dirty="0" smtClean="0"/>
              <a:t>Teaching regarding God’s plans</a:t>
            </a:r>
          </a:p>
          <a:p>
            <a:pPr>
              <a:buNone/>
            </a:pPr>
            <a:r>
              <a:rPr lang="en-US" dirty="0" smtClean="0"/>
              <a:t>	--for the Gentile nations</a:t>
            </a:r>
          </a:p>
          <a:p>
            <a:pPr>
              <a:buNone/>
            </a:pPr>
            <a:r>
              <a:rPr lang="en-US" dirty="0" smtClean="0"/>
              <a:t>	--for Israel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6x9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</Template>
  <TotalTime>1</TotalTime>
  <Words>255</Words>
  <Application>Microsoft Office PowerPoint</Application>
  <PresentationFormat>On-screen Show (16:9)</PresentationFormat>
  <Paragraphs>59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16x9</vt:lpstr>
      <vt:lpstr>HAGGAI &amp; ZECHARIAH</vt:lpstr>
      <vt:lpstr>TO BABYLON AND BACK</vt:lpstr>
      <vt:lpstr>CHRONOLOGY OF  HAGGAI &amp; ZECHARIAH</vt:lpstr>
      <vt:lpstr>The Word of God is profitable for:</vt:lpstr>
      <vt:lpstr>Slide 5</vt:lpstr>
      <vt:lpstr>The Prophet’s Profit for Reproof</vt:lpstr>
      <vt:lpstr>The Prophet’s Profit for Correction</vt:lpstr>
      <vt:lpstr>The Prophet’s Profit for Instruction in Righteousness</vt:lpstr>
      <vt:lpstr>The Prophet’s Profit for Doctrine</vt:lpstr>
      <vt:lpstr>Slide 10</vt:lpstr>
      <vt:lpstr>The Prophet’s Profit for Doctrine</vt:lpstr>
      <vt:lpstr>Slide 12</vt:lpstr>
      <vt:lpstr>Haggai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HAGGAI &amp; ZECHARIAH</dc:title>
  <dc:creator>Mark</dc:creator>
  <cp:lastModifiedBy>Mark</cp:lastModifiedBy>
  <cp:revision>1</cp:revision>
  <dcterms:created xsi:type="dcterms:W3CDTF">2015-12-11T01:00:57Z</dcterms:created>
  <dcterms:modified xsi:type="dcterms:W3CDTF">2015-12-11T01:02:04Z</dcterms:modified>
</cp:coreProperties>
</file>