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56" r:id="rId7"/>
    <p:sldId id="258" r:id="rId8"/>
    <p:sldId id="265" r:id="rId9"/>
    <p:sldId id="264" r:id="rId10"/>
    <p:sldId id="263" r:id="rId11"/>
    <p:sldId id="266" r:id="rId12"/>
    <p:sldId id="268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9/28/2019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89771"/>
          </a:xfrm>
        </p:spPr>
        <p:txBody>
          <a:bodyPr/>
          <a:lstStyle/>
          <a:p>
            <a:r>
              <a:rPr lang="en-US" dirty="0" smtClean="0"/>
              <a:t>WHO IS HE?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Accomplished Their Earthly Ministries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Samson (14:20-15:20)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--tails and torches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--”the Spirit of the LORD came mightily upon him” (15:14)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--donkey’s jawbone</a:t>
            </a:r>
          </a:p>
        </p:txBody>
      </p:sp>
    </p:spTree>
    <p:extLst>
      <p:ext uri="{BB962C8B-B14F-4D97-AF65-F5344CB8AC3E}">
        <p14:creationId xmlns:p14="http://schemas.microsoft.com/office/powerpoint/2010/main" val="214445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2" descr="Image result for donkey jawb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donkey jawbo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donkey jawbo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donkey jawb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4" y="-400050"/>
            <a:ext cx="952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6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Accomplished Their Earthly Ministries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Samson (14:20-15:20)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--tails and torches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--”the Spirit of the LORD came mightily upon him” (15:14)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--donkey’s jawbone</a:t>
            </a:r>
          </a:p>
          <a:p>
            <a:r>
              <a:rPr lang="en-US" dirty="0" smtClean="0"/>
              <a:t>Jesus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--Hebrews 9:14 conscience cleansing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2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047750"/>
            <a:ext cx="88392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Holy Spirit initiates </a:t>
            </a:r>
            <a:r>
              <a:rPr lang="en-US" u="sng" dirty="0" smtClean="0"/>
              <a:t>your</a:t>
            </a:r>
            <a:r>
              <a:rPr lang="en-US" dirty="0" smtClean="0"/>
              <a:t> earthly ministry</a:t>
            </a:r>
            <a:br>
              <a:rPr lang="en-US" dirty="0" smtClean="0"/>
            </a:br>
            <a:r>
              <a:rPr lang="en-US" dirty="0" smtClean="0"/>
              <a:t> 	--John 3:6-8; Galatians 3:3</a:t>
            </a:r>
          </a:p>
          <a:p>
            <a:r>
              <a:rPr lang="en-US" dirty="0" smtClean="0"/>
              <a:t>The Holy Spirit guides </a:t>
            </a:r>
            <a:r>
              <a:rPr lang="en-US" u="sng" dirty="0" smtClean="0"/>
              <a:t>your</a:t>
            </a:r>
            <a:r>
              <a:rPr lang="en-US" dirty="0" smtClean="0"/>
              <a:t> earthly ministry</a:t>
            </a:r>
            <a:br>
              <a:rPr lang="en-US" dirty="0" smtClean="0"/>
            </a:br>
            <a:r>
              <a:rPr lang="en-US" dirty="0" smtClean="0"/>
              <a:t> 	--Romans 8:14; Galatians 5:18</a:t>
            </a:r>
          </a:p>
          <a:p>
            <a:r>
              <a:rPr lang="en-US" dirty="0" smtClean="0"/>
              <a:t>The Holy Spirit empowers </a:t>
            </a:r>
            <a:r>
              <a:rPr lang="en-US" u="sng" dirty="0" smtClean="0"/>
              <a:t>your</a:t>
            </a:r>
            <a:r>
              <a:rPr lang="en-US" dirty="0" smtClean="0"/>
              <a:t> earthly ministry</a:t>
            </a:r>
            <a:br>
              <a:rPr lang="en-US" dirty="0" smtClean="0"/>
            </a:br>
            <a:r>
              <a:rPr lang="en-US" dirty="0" smtClean="0"/>
              <a:t> 	--1Corinthians 12:7,11</a:t>
            </a:r>
          </a:p>
          <a:p>
            <a:r>
              <a:rPr lang="en-US" dirty="0" smtClean="0"/>
              <a:t>The Holy Spirit accomplishes </a:t>
            </a:r>
            <a:r>
              <a:rPr lang="en-US" u="sng" dirty="0" smtClean="0"/>
              <a:t>your</a:t>
            </a:r>
            <a:r>
              <a:rPr lang="en-US" dirty="0" smtClean="0"/>
              <a:t> earthly ministry</a:t>
            </a:r>
            <a:br>
              <a:rPr lang="en-US" dirty="0" smtClean="0"/>
            </a:br>
            <a:r>
              <a:rPr lang="en-US" dirty="0" smtClean="0"/>
              <a:t> 	--John 14:26; 16:7-14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651772"/>
          </a:xfrm>
        </p:spPr>
        <p:txBody>
          <a:bodyPr>
            <a:normAutofit fontScale="90000"/>
          </a:bodyPr>
          <a:lstStyle/>
          <a:p>
            <a:r>
              <a:rPr lang="x-none" sz="3100">
                <a:effectLst/>
              </a:rPr>
              <a:t>  </a:t>
            </a:r>
            <a:r>
              <a:rPr lang="x-none" sz="3600">
                <a:effectLst/>
              </a:rPr>
              <a:t>And beginning at Moses and all the Prophets, He expounded to them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x-none" sz="3600" u="sng" smtClean="0">
                <a:effectLst/>
              </a:rPr>
              <a:t>in </a:t>
            </a:r>
            <a:r>
              <a:rPr lang="x-none" sz="3600" u="sng">
                <a:effectLst/>
              </a:rPr>
              <a:t>all the Scriptures</a:t>
            </a:r>
            <a:r>
              <a:rPr lang="x-none" sz="3600">
                <a:effectLst/>
              </a:rPr>
              <a:t> 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x-none" sz="3600" u="sng" smtClean="0">
                <a:effectLst/>
              </a:rPr>
              <a:t>the </a:t>
            </a:r>
            <a:r>
              <a:rPr lang="x-none" sz="3600" u="sng">
                <a:effectLst/>
              </a:rPr>
              <a:t>things concerning Himself</a:t>
            </a:r>
            <a:r>
              <a:rPr lang="x-none" sz="3600" smtClean="0">
                <a:effectLst/>
              </a:rPr>
              <a:t>.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100" dirty="0" smtClean="0">
                <a:effectLst/>
              </a:rPr>
              <a:t/>
            </a:r>
            <a:br>
              <a:rPr lang="en-US" sz="3100" dirty="0" smtClean="0">
                <a:effectLst/>
              </a:rPr>
            </a:br>
            <a:r>
              <a:rPr lang="en-US" sz="3100" dirty="0" smtClean="0">
                <a:effectLst/>
              </a:rPr>
              <a:t>(</a:t>
            </a:r>
            <a:r>
              <a:rPr lang="x-none" sz="2700" i="1" smtClean="0">
                <a:effectLst/>
              </a:rPr>
              <a:t>Luke 24:27</a:t>
            </a:r>
            <a:r>
              <a:rPr lang="en-US" sz="2700" i="1" dirty="0" smtClean="0">
                <a:effectLst/>
              </a:rPr>
              <a:t>)</a:t>
            </a:r>
            <a:br>
              <a:rPr lang="en-US" sz="2700" i="1" dirty="0" smtClean="0">
                <a:effectLst/>
              </a:rPr>
            </a:br>
            <a:r>
              <a:rPr lang="en-US" sz="3100" dirty="0">
                <a:effectLst/>
              </a:rPr>
              <a:t/>
            </a:r>
            <a:br>
              <a:rPr lang="en-US" sz="3100" dirty="0">
                <a:effectLst/>
              </a:rPr>
            </a:br>
            <a:r>
              <a:rPr lang="x-none" sz="3100">
                <a:effectLst/>
              </a:rPr>
              <a:t> </a:t>
            </a:r>
            <a:endParaRPr lang="en-US" sz="2700" i="1" dirty="0"/>
          </a:p>
        </p:txBody>
      </p:sp>
    </p:spTree>
    <p:extLst>
      <p:ext uri="{BB962C8B-B14F-4D97-AF65-F5344CB8AC3E}">
        <p14:creationId xmlns:p14="http://schemas.microsoft.com/office/powerpoint/2010/main" val="27147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92405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SEEING JESUS IN JUDGES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676400"/>
          </a:xfr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2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IN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42950"/>
            <a:ext cx="9144000" cy="45720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forsakes God</a:t>
            </a:r>
            <a:r>
              <a:rPr lang="en-US" dirty="0" smtClean="0"/>
              <a:t>		</a:t>
            </a:r>
            <a:r>
              <a:rPr lang="en-US" sz="3000" dirty="0" smtClean="0"/>
              <a:t>God judges Israel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000" dirty="0" smtClean="0"/>
              <a:t>Israel enjoys freedom		</a:t>
            </a:r>
            <a:r>
              <a:rPr lang="en-US" sz="3000" dirty="0"/>
              <a:t> </a:t>
            </a:r>
            <a:r>
              <a:rPr lang="en-US" sz="3000" dirty="0" smtClean="0"/>
              <a:t>       Israel suffers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000" dirty="0" smtClean="0"/>
              <a:t>God </a:t>
            </a:r>
            <a:r>
              <a:rPr lang="en-US" sz="3000" dirty="0"/>
              <a:t>provides deliverance </a:t>
            </a:r>
            <a:r>
              <a:rPr lang="en-US" sz="3000" dirty="0" smtClean="0"/>
              <a:t>	</a:t>
            </a:r>
            <a:r>
              <a:rPr lang="en-US" sz="3000" dirty="0"/>
              <a:t> </a:t>
            </a:r>
            <a:r>
              <a:rPr lang="en-US" sz="3000" dirty="0" smtClean="0"/>
              <a:t>           Israel cries to God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73196" y="126263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81315" y="171533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084086" y="322797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428190" y="4176937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1577894" y="3198529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1577894" y="1694272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92405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SEEING JESUS IN JUDGES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676400"/>
          </a:xfrm>
        </p:spPr>
        <p:txBody>
          <a:bodyPr/>
          <a:lstStyle/>
          <a:p>
            <a:r>
              <a:rPr lang="en-US" sz="4800" dirty="0" smtClean="0"/>
              <a:t>SAMSON</a:t>
            </a:r>
            <a:endParaRPr lang="en-US" sz="4800" dirty="0" smtClean="0"/>
          </a:p>
          <a:p>
            <a:r>
              <a:rPr lang="en-US" i="1" dirty="0" smtClean="0"/>
              <a:t>Judges </a:t>
            </a:r>
            <a:r>
              <a:rPr lang="en-US" i="1" dirty="0" smtClean="0"/>
              <a:t>13-16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9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ashleydfarmer.files.wordpress.com/2016/03/samson-map-cl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18" y="-552450"/>
            <a:ext cx="9658350" cy="722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7467600" y="127635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2"/>
          <p:cNvSpPr/>
          <p:nvPr/>
        </p:nvSpPr>
        <p:spPr>
          <a:xfrm>
            <a:off x="5122857" y="1797904"/>
            <a:ext cx="484632" cy="97840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310905" y="1818062"/>
            <a:ext cx="978408" cy="484632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-17318" y="2533996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Initiated </a:t>
            </a:r>
            <a:br>
              <a:rPr lang="en-US" dirty="0" smtClean="0"/>
            </a:br>
            <a:r>
              <a:rPr lang="en-US" dirty="0" smtClean="0"/>
              <a:t>Their Earthly Ministries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/>
          <a:lstStyle/>
          <a:p>
            <a:r>
              <a:rPr lang="en-US" dirty="0" smtClean="0"/>
              <a:t>Samson (13:1-25) </a:t>
            </a:r>
          </a:p>
          <a:p>
            <a:pPr marL="137160" indent="0">
              <a:buNone/>
            </a:pPr>
            <a:r>
              <a:rPr lang="en-US" dirty="0" smtClean="0"/>
              <a:t>	“And the Spirit of the LORD began to move upon him” (13:24-25)</a:t>
            </a:r>
          </a:p>
          <a:p>
            <a:r>
              <a:rPr lang="en-US" dirty="0" smtClean="0"/>
              <a:t>Jesus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--His conception (Luke 1:35; Matt.1:18-20)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--His baptism (Matt.3:16; John 1:32; Luke 3:22)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Guided </a:t>
            </a:r>
            <a:br>
              <a:rPr lang="en-US" dirty="0" smtClean="0"/>
            </a:br>
            <a:r>
              <a:rPr lang="en-US" dirty="0" smtClean="0"/>
              <a:t>Their Earthly Ministries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/>
          <a:lstStyle/>
          <a:p>
            <a:r>
              <a:rPr lang="en-US" dirty="0" smtClean="0"/>
              <a:t>Samson (14:1-6)</a:t>
            </a:r>
          </a:p>
          <a:p>
            <a:pPr marL="137160" indent="0">
              <a:buNone/>
            </a:pPr>
            <a:r>
              <a:rPr lang="en-US" dirty="0" smtClean="0"/>
              <a:t>	--“it was of the LORD” (14:4)</a:t>
            </a:r>
          </a:p>
          <a:p>
            <a:pPr marL="137160" indent="0">
              <a:buNone/>
            </a:pPr>
            <a:r>
              <a:rPr lang="en-US" dirty="0" smtClean="0"/>
              <a:t>	--“the Spirit of the LORD came upon him mightily” (14:6)</a:t>
            </a:r>
          </a:p>
          <a:p>
            <a:r>
              <a:rPr lang="en-US" dirty="0" smtClean="0"/>
              <a:t>Jesus</a:t>
            </a:r>
          </a:p>
          <a:p>
            <a:pPr marL="137160" indent="0">
              <a:buNone/>
            </a:pPr>
            <a:r>
              <a:rPr lang="en-US" dirty="0"/>
              <a:t> 	</a:t>
            </a:r>
            <a:r>
              <a:rPr lang="en-US" dirty="0" smtClean="0"/>
              <a:t>--Temptation in the wilderness (Lk 4:1-2; 1Pe 5:8)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7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Holy Spirit Empowered </a:t>
            </a:r>
            <a:br>
              <a:rPr lang="en-US" dirty="0" smtClean="0"/>
            </a:br>
            <a:r>
              <a:rPr lang="en-US" dirty="0" smtClean="0"/>
              <a:t>Their Earthly Ministries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Samson (14:7-20)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 --riddle debt payment</a:t>
            </a:r>
          </a:p>
          <a:p>
            <a:r>
              <a:rPr lang="en-US" dirty="0" smtClean="0"/>
              <a:t>Jesus</a:t>
            </a:r>
          </a:p>
          <a:p>
            <a:pPr marL="137160" indent="0">
              <a:buNone/>
            </a:pPr>
            <a:r>
              <a:rPr lang="en-US" dirty="0" smtClean="0"/>
              <a:t>     --His ministry activities </a:t>
            </a:r>
            <a:br>
              <a:rPr lang="en-US" dirty="0" smtClean="0"/>
            </a:br>
            <a:r>
              <a:rPr lang="en-US" dirty="0" smtClean="0"/>
              <a:t>     --Isa.11; Mt.12; Isa.61; John 3; Luke 4; Acts 1,10</a:t>
            </a:r>
          </a:p>
          <a:p>
            <a:pPr marL="137160" indent="0">
              <a:buNone/>
            </a:pPr>
            <a:r>
              <a:rPr lang="en-US" dirty="0" smtClean="0"/>
              <a:t>     --Judging, declaring justice, preaching, healing, proclaiming, teaching, commanding, doing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22091</TotalTime>
  <Words>86</Words>
  <Application>Microsoft Office PowerPoint</Application>
  <PresentationFormat>On-screen Show (16:9)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Theme</vt:lpstr>
      <vt:lpstr>WHO IS HE?</vt:lpstr>
      <vt:lpstr>  And beginning at Moses and all the Prophets, He expounded to them  in all the Scriptures  the things concerning Himself.  (Luke 24:27)   </vt:lpstr>
      <vt:lpstr>SEEING JESUS IN JUDGES</vt:lpstr>
      <vt:lpstr>CYCLE IN JUDGES</vt:lpstr>
      <vt:lpstr>SEEING JESUS IN JUDGES</vt:lpstr>
      <vt:lpstr>PowerPoint Presentation</vt:lpstr>
      <vt:lpstr>The Holy Spirit Initiated  Their Earthly Ministries</vt:lpstr>
      <vt:lpstr>The Holy Spirit Guided  Their Earthly Ministries</vt:lpstr>
      <vt:lpstr>The Holy Spirit Empowered  Their Earthly Ministries</vt:lpstr>
      <vt:lpstr>The Holy Spirit Accomplished Their Earthly Ministries</vt:lpstr>
      <vt:lpstr>PowerPoint Presentation</vt:lpstr>
      <vt:lpstr>The Holy Spirit Accomplished Their Earthly Ministries</vt:lpstr>
      <vt:lpstr>Take-Aways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13</cp:revision>
  <dcterms:created xsi:type="dcterms:W3CDTF">2019-09-13T19:53:57Z</dcterms:created>
  <dcterms:modified xsi:type="dcterms:W3CDTF">2019-09-29T04:54:23Z</dcterms:modified>
</cp:coreProperties>
</file>