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79" d="100"/>
          <a:sy n="79" d="100"/>
        </p:scale>
        <p:origin x="-252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46659C-12AC-4732-B53B-06AC8D1BF764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themothervine.com/wp-content/uploads/2012/03/grapevine1.jpg"/>
          <p:cNvPicPr>
            <a:picLocks noChangeAspect="1" noChangeArrowheads="1"/>
          </p:cNvPicPr>
          <p:nvPr/>
        </p:nvPicPr>
        <p:blipFill>
          <a:blip r:embed="rId2" cstate="print"/>
          <a:srcRect l="1109" t="1773" r="1109" b="1773"/>
          <a:stretch>
            <a:fillRect/>
          </a:stretch>
        </p:blipFill>
        <p:spPr bwMode="auto">
          <a:xfrm>
            <a:off x="457200" y="0"/>
            <a:ext cx="8307556" cy="5126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motivate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OPPORTUNITY for…</a:t>
            </a:r>
          </a:p>
          <a:p>
            <a:pPr marL="651510" indent="-514350">
              <a:buAutoNum type="arabicPeriod"/>
            </a:pPr>
            <a:r>
              <a:rPr lang="en-US" dirty="0" smtClean="0"/>
              <a:t>Productivity to be reality (v.2,4,5,6,8)</a:t>
            </a:r>
          </a:p>
          <a:p>
            <a:pPr marL="651510" indent="-514350">
              <a:buAutoNum type="arabicPeriod"/>
            </a:pPr>
            <a:r>
              <a:rPr lang="en-US" dirty="0" smtClean="0"/>
              <a:t>Prayer to be answered (v.7)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Scuppernong vines in Mocksville, North Carol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620000" cy="506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2030" y="666750"/>
            <a:ext cx="8229600" cy="2286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Are you abiding in the true vine?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1219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John 15:1-11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abiding in the Vine?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to abide in the Vine?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mean to abide in the Vine?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610600" cy="3943350"/>
          </a:xfrm>
        </p:spPr>
        <p:txBody>
          <a:bodyPr>
            <a:normAutofit/>
          </a:bodyPr>
          <a:lstStyle/>
          <a:p>
            <a:r>
              <a:rPr lang="en-US" dirty="0" smtClean="0"/>
              <a:t>Picture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1.  Vine—Christ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2.  Farmer—God the Father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3.  Branches—believers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4.  Abide—remain, continue, dwell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vine and branches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552450"/>
            <a:ext cx="7594600" cy="569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mean to abide in the Vine?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610600" cy="39433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Picture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1.  Vine—Christ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2.  Farmer—God the Father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3.  Branches—believers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4.  Abide—remain, continue, dwell</a:t>
            </a:r>
          </a:p>
          <a:p>
            <a:r>
              <a:rPr lang="en-US" dirty="0" smtClean="0"/>
              <a:t>Position and Practice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1.  Position—possessing a connection with Christ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2.  Practice—practicing a connection with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mean to abide in the Vine?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3379470"/>
          </a:xfrm>
        </p:spPr>
        <p:txBody>
          <a:bodyPr/>
          <a:lstStyle/>
          <a:p>
            <a:r>
              <a:rPr lang="en-US" dirty="0" smtClean="0"/>
              <a:t>Do you personally possess a positional connection with the True Vine by grace through faith?</a:t>
            </a:r>
          </a:p>
          <a:p>
            <a:r>
              <a:rPr lang="en-US" dirty="0" smtClean="0"/>
              <a:t>On a scale of 1 (low) to 10 (high), what is your honest evaluation of your practical connection with the True Vine?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abiding in the Vine?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is mean to abide in the Vine?</a:t>
            </a:r>
          </a:p>
          <a:p>
            <a:r>
              <a:rPr lang="en-US" dirty="0" smtClean="0"/>
              <a:t>What should motivate me to abide in the Vine?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x9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</Template>
  <TotalTime>5</TotalTime>
  <Words>151</Words>
  <Application>Microsoft Office PowerPoint</Application>
  <PresentationFormat>On-screen Show (16:9)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16x9</vt:lpstr>
      <vt:lpstr>Slide 1</vt:lpstr>
      <vt:lpstr>Slide 2</vt:lpstr>
      <vt:lpstr>Are you abiding in the true vine?</vt:lpstr>
      <vt:lpstr>Are you abiding in the Vine?</vt:lpstr>
      <vt:lpstr>What does it mean to abide in the Vine?</vt:lpstr>
      <vt:lpstr>Slide 6</vt:lpstr>
      <vt:lpstr>What does it mean to abide in the Vine?</vt:lpstr>
      <vt:lpstr>What does it mean to abide in the Vine?</vt:lpstr>
      <vt:lpstr>Are you abiding in the Vine?</vt:lpstr>
      <vt:lpstr>What should motivate me?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Mark</cp:lastModifiedBy>
  <cp:revision>1</cp:revision>
  <dcterms:created xsi:type="dcterms:W3CDTF">2016-10-04T14:45:48Z</dcterms:created>
  <dcterms:modified xsi:type="dcterms:W3CDTF">2016-10-04T14:51:09Z</dcterms:modified>
</cp:coreProperties>
</file>