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10/26/2019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39624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SLOW DOWN AND FAST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2954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Matthew 9:14-15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42619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Down and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in our world, culture, and lives</a:t>
            </a:r>
          </a:p>
          <a:p>
            <a:r>
              <a:rPr lang="en-US" dirty="0" smtClean="0"/>
              <a:t>Fasting—abstaining from foods for a spiritual purpose</a:t>
            </a:r>
          </a:p>
          <a:p>
            <a:r>
              <a:rPr lang="en-US" dirty="0" smtClean="0"/>
              <a:t>“then they will fast” (Matthew 9:14-15)</a:t>
            </a:r>
          </a:p>
          <a:p>
            <a:r>
              <a:rPr lang="en-US" dirty="0" smtClean="0"/>
              <a:t>10 actions connected with fasting in the Bible, and their application </a:t>
            </a:r>
            <a:r>
              <a:rPr lang="en-US" smtClean="0"/>
              <a:t>to abortion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14400"/>
          </a:xfrm>
        </p:spPr>
        <p:txBody>
          <a:bodyPr>
            <a:noAutofit/>
          </a:bodyPr>
          <a:lstStyle/>
          <a:p>
            <a:r>
              <a:rPr lang="en-US" sz="3500" dirty="0" smtClean="0"/>
              <a:t>Fasts in the Bible applied to abortion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Mourning over the sin of abortion </a:t>
            </a:r>
            <a:r>
              <a:rPr lang="en-US" sz="2200" dirty="0" smtClean="0"/>
              <a:t>(Deut.9:18)</a:t>
            </a:r>
          </a:p>
          <a:p>
            <a:r>
              <a:rPr lang="en-US" dirty="0" smtClean="0"/>
              <a:t>Confessing the sin of abortion </a:t>
            </a:r>
            <a:r>
              <a:rPr lang="en-US" sz="2200" dirty="0" smtClean="0"/>
              <a:t>(1Sam.7:6; Neh.9:1-2)</a:t>
            </a:r>
          </a:p>
          <a:p>
            <a:r>
              <a:rPr lang="en-US" dirty="0" smtClean="0"/>
              <a:t>Agreeing with God against abortion </a:t>
            </a:r>
            <a:r>
              <a:rPr lang="en-US" sz="2200" dirty="0" smtClean="0"/>
              <a:t>(Dan.9:2-3)</a:t>
            </a:r>
            <a:endParaRPr lang="en-US" sz="2200" dirty="0"/>
          </a:p>
          <a:p>
            <a:r>
              <a:rPr lang="en-US" dirty="0" smtClean="0"/>
              <a:t>Mourning over the victims of abortion </a:t>
            </a:r>
            <a:r>
              <a:rPr lang="en-US" sz="2200" dirty="0" smtClean="0"/>
              <a:t>(2Sam.1:12)</a:t>
            </a:r>
          </a:p>
          <a:p>
            <a:r>
              <a:rPr lang="en-US" dirty="0" smtClean="0"/>
              <a:t>Interceding for children threatened by abortion 								    </a:t>
            </a:r>
            <a:r>
              <a:rPr lang="en-US" sz="2200" dirty="0" smtClean="0"/>
              <a:t>(2Sam.12:15-16)</a:t>
            </a:r>
          </a:p>
          <a:p>
            <a:r>
              <a:rPr lang="en-US" dirty="0" smtClean="0"/>
              <a:t>Seeking God’s intervention against abortion </a:t>
            </a:r>
            <a:r>
              <a:rPr lang="en-US" sz="2200" dirty="0" smtClean="0"/>
              <a:t>(2Chr.20:3-4; 								  Joel 1:14)</a:t>
            </a:r>
          </a:p>
          <a:p>
            <a:r>
              <a:rPr lang="en-US" dirty="0" smtClean="0"/>
              <a:t>Seeking God’s will for addressing abortion </a:t>
            </a:r>
            <a:r>
              <a:rPr lang="en-US" sz="2200" dirty="0" smtClean="0"/>
              <a:t>(Ezra 8:21)</a:t>
            </a:r>
          </a:p>
          <a:p>
            <a:r>
              <a:rPr lang="en-US" dirty="0" smtClean="0"/>
              <a:t>Preparing for the dangerous mission against abortion 						</a:t>
            </a:r>
            <a:r>
              <a:rPr lang="en-US" dirty="0"/>
              <a:t>	</a:t>
            </a:r>
            <a:r>
              <a:rPr lang="en-US" dirty="0" smtClean="0"/>
              <a:t>        </a:t>
            </a:r>
            <a:r>
              <a:rPr lang="en-US" sz="2200" dirty="0" smtClean="0"/>
              <a:t>(Esther 4:16)</a:t>
            </a:r>
          </a:p>
          <a:p>
            <a:r>
              <a:rPr lang="en-US" dirty="0" smtClean="0"/>
              <a:t>Confronting society’s view of abortion </a:t>
            </a:r>
            <a:r>
              <a:rPr lang="en-US" sz="2200" dirty="0" smtClean="0"/>
              <a:t>(Isa.58:6)</a:t>
            </a:r>
          </a:p>
          <a:p>
            <a:r>
              <a:rPr lang="en-US" dirty="0" smtClean="0"/>
              <a:t>Engaging the spiritual battle of abortion </a:t>
            </a:r>
            <a:r>
              <a:rPr lang="en-US" sz="2200" dirty="0" smtClean="0"/>
              <a:t>(Matt.4:1-3)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068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99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SLOW DOWN AND FAST</vt:lpstr>
      <vt:lpstr>Slow Down and Fast</vt:lpstr>
      <vt:lpstr>Fasts in the Bible applied to abortion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 DOWN AND FAST</dc:title>
  <dc:creator>Mark Shelley</dc:creator>
  <cp:lastModifiedBy>Mark Shelley</cp:lastModifiedBy>
  <cp:revision>8</cp:revision>
  <dcterms:created xsi:type="dcterms:W3CDTF">2019-10-27T03:20:28Z</dcterms:created>
  <dcterms:modified xsi:type="dcterms:W3CDTF">2019-10-27T03:38:04Z</dcterms:modified>
</cp:coreProperties>
</file>