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6" r:id="rId13"/>
    <p:sldId id="257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79" d="100"/>
          <a:sy n="79" d="100"/>
        </p:scale>
        <p:origin x="-804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46659C-12AC-4732-B53B-06AC8D1BF764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ACRONYMS         SYMBOLS</a:t>
            </a:r>
            <a:endParaRPr lang="en-US" dirty="0"/>
          </a:p>
        </p:txBody>
      </p:sp>
      <p:pic>
        <p:nvPicPr>
          <p:cNvPr id="16386" name="Picture 2" descr="Image result for BALDERDASH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23950"/>
            <a:ext cx="4435523" cy="2971800"/>
          </a:xfrm>
          <a:prstGeom prst="rect">
            <a:avLst/>
          </a:prstGeom>
          <a:noFill/>
        </p:spPr>
      </p:pic>
      <p:pic>
        <p:nvPicPr>
          <p:cNvPr id="16388" name="Picture 4" descr="Image result for christmas symbo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03932"/>
            <a:ext cx="4191000" cy="4039568"/>
          </a:xfrm>
          <a:prstGeom prst="rect">
            <a:avLst/>
          </a:prstGeom>
          <a:noFill/>
        </p:spPr>
      </p:pic>
      <p:sp>
        <p:nvSpPr>
          <p:cNvPr id="7" name="Left Arrow 6"/>
          <p:cNvSpPr/>
          <p:nvPr/>
        </p:nvSpPr>
        <p:spPr>
          <a:xfrm>
            <a:off x="2057400" y="234315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APPLICATION of God’s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962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--Gospel, not bad blood…gospel offers:</a:t>
            </a:r>
          </a:p>
          <a:p>
            <a:pPr>
              <a:buNone/>
            </a:pPr>
            <a:r>
              <a:rPr lang="en-US" dirty="0" smtClean="0"/>
              <a:t>	--purity from sin’s defilement</a:t>
            </a:r>
          </a:p>
          <a:p>
            <a:pPr>
              <a:buNone/>
            </a:pPr>
            <a:r>
              <a:rPr lang="en-US" dirty="0" smtClean="0"/>
              <a:t>	--peace from inner turmoil</a:t>
            </a:r>
          </a:p>
          <a:p>
            <a:pPr>
              <a:buNone/>
            </a:pPr>
            <a:r>
              <a:rPr lang="en-US" dirty="0" smtClean="0"/>
              <a:t>	--purpose of being more like Christ</a:t>
            </a:r>
          </a:p>
          <a:p>
            <a:pPr>
              <a:buNone/>
            </a:pPr>
            <a:r>
              <a:rPr lang="en-US" dirty="0" smtClean="0"/>
              <a:t>	--power to say “no” to temptation</a:t>
            </a:r>
          </a:p>
          <a:p>
            <a:pPr>
              <a:buNone/>
            </a:pPr>
            <a:r>
              <a:rPr lang="en-US" dirty="0" smtClean="0"/>
              <a:t>	--perseverance because of heaven</a:t>
            </a:r>
          </a:p>
          <a:p>
            <a:pPr>
              <a:buNone/>
            </a:pPr>
            <a:r>
              <a:rPr lang="en-US" dirty="0" smtClean="0"/>
              <a:t>**A proper application should focus on Christ’s character being lived out through my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LGBT, GOD’S WORD, AND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Authority—God’s Word properly respected</a:t>
            </a:r>
          </a:p>
          <a:p>
            <a:r>
              <a:rPr lang="en-US" dirty="0" smtClean="0"/>
              <a:t>Analysis—God’s Word properly represented</a:t>
            </a:r>
          </a:p>
          <a:p>
            <a:r>
              <a:rPr lang="en-US" dirty="0" smtClean="0"/>
              <a:t>Application—God’s Word properly reflected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LGBT</a:t>
            </a:r>
            <a:endParaRPr lang="en-US" sz="7200" dirty="0"/>
          </a:p>
        </p:txBody>
      </p:sp>
      <p:pic>
        <p:nvPicPr>
          <p:cNvPr id="1026" name="Picture 2" descr="Image result for rainbow flag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50586"/>
            <a:ext cx="7124700" cy="4092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162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LGBT, GOD’S WORD, AND ME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181350"/>
            <a:ext cx="6400800" cy="1295400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2Timothy 1:13-14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LGBT, GOD’S WORD, AND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AUTHORITY of God’s Word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AUTHORITY of God’s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Authority = power to determine issues; control</a:t>
            </a:r>
          </a:p>
          <a:p>
            <a:r>
              <a:rPr lang="en-US" dirty="0" smtClean="0"/>
              <a:t>Truth is objective (based in fact), not subjective</a:t>
            </a:r>
          </a:p>
          <a:p>
            <a:r>
              <a:rPr lang="en-US" dirty="0" smtClean="0"/>
              <a:t>God’s Word is:  --breathed out by God (2Tim3:16)</a:t>
            </a:r>
          </a:p>
          <a:p>
            <a:pPr>
              <a:buNone/>
            </a:pPr>
            <a:r>
              <a:rPr lang="en-US" dirty="0" smtClean="0"/>
              <a:t>	--superintended by the Holy Spirit  (2Pet.1:21)</a:t>
            </a:r>
          </a:p>
          <a:p>
            <a:pPr>
              <a:buNone/>
            </a:pPr>
            <a:r>
              <a:rPr lang="en-US" dirty="0" smtClean="0"/>
              <a:t>	--truth  (John17:17)        --pure (Proverbs 30:5)</a:t>
            </a:r>
          </a:p>
          <a:p>
            <a:pPr>
              <a:buNone/>
            </a:pPr>
            <a:r>
              <a:rPr lang="en-US" dirty="0" smtClean="0"/>
              <a:t>	--eternal  (1Peter 1:23)</a:t>
            </a:r>
          </a:p>
          <a:p>
            <a:pPr>
              <a:buNone/>
            </a:pPr>
            <a:r>
              <a:rPr lang="en-US" dirty="0" smtClean="0"/>
              <a:t>**For the believer, God ALWAYS has the final word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LGBT, GOD’S WORD, AND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AUTHORITY of God’s Word</a:t>
            </a:r>
          </a:p>
          <a:p>
            <a:r>
              <a:rPr lang="en-US" sz="3600" dirty="0" smtClean="0"/>
              <a:t>The ANALYSIS of God’s Word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ANALYSIS of God’s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= Interpretation</a:t>
            </a:r>
          </a:p>
          <a:p>
            <a:r>
              <a:rPr lang="en-US" dirty="0" smtClean="0"/>
              <a:t>OT: Genesis 19:5; Leviticus 18:22 &amp; 20:13</a:t>
            </a:r>
          </a:p>
          <a:p>
            <a:r>
              <a:rPr lang="en-US" dirty="0" smtClean="0"/>
              <a:t>NT: Romans 1:18-32; 1Cor. 6:9-11; 1Tim.1:8-10</a:t>
            </a:r>
          </a:p>
          <a:p>
            <a:r>
              <a:rPr lang="en-US" dirty="0" smtClean="0"/>
              <a:t>2Tim.2:15—rightly dividing the Word of truth</a:t>
            </a:r>
          </a:p>
          <a:p>
            <a:r>
              <a:rPr lang="en-US" dirty="0" smtClean="0"/>
              <a:t>Big picture: Gen.1:27-31 &amp; 2:18-25; Matt.19:4-6</a:t>
            </a:r>
          </a:p>
          <a:p>
            <a:pPr>
              <a:buNone/>
            </a:pPr>
            <a:r>
              <a:rPr lang="en-US" dirty="0" smtClean="0"/>
              <a:t>**Properly analyzing God’s Word requires submission to the Author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LGBT, GOD’S WORD, AND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AUTHORITY of God’s Word</a:t>
            </a:r>
          </a:p>
          <a:p>
            <a:r>
              <a:rPr lang="en-US" sz="3600" dirty="0" smtClean="0"/>
              <a:t>The ANALYSIS of God’s Word</a:t>
            </a:r>
          </a:p>
          <a:p>
            <a:r>
              <a:rPr lang="en-US" sz="3600" dirty="0" smtClean="0"/>
              <a:t>The APPLICATION of God’s Word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APPLICATION of God’s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Love, not hate</a:t>
            </a:r>
          </a:p>
          <a:p>
            <a:r>
              <a:rPr lang="en-US" dirty="0" smtClean="0"/>
              <a:t>Humility, not pride</a:t>
            </a:r>
          </a:p>
          <a:p>
            <a:r>
              <a:rPr lang="en-US" dirty="0" smtClean="0"/>
              <a:t>Peace, not personal attacks</a:t>
            </a:r>
          </a:p>
          <a:p>
            <a:r>
              <a:rPr lang="en-US" dirty="0" smtClean="0"/>
              <a:t>Godly wisdom, not worldly wisdom</a:t>
            </a:r>
          </a:p>
          <a:p>
            <a:r>
              <a:rPr lang="en-US" dirty="0" smtClean="0"/>
              <a:t>Compassion, not harshness</a:t>
            </a:r>
          </a:p>
          <a:p>
            <a:r>
              <a:rPr lang="en-US" dirty="0" smtClean="0"/>
              <a:t>Sacrifice, not self-centeredness</a:t>
            </a:r>
          </a:p>
          <a:p>
            <a:r>
              <a:rPr lang="en-US" dirty="0" smtClean="0"/>
              <a:t>Fear, not fear</a:t>
            </a:r>
          </a:p>
          <a:p>
            <a:r>
              <a:rPr lang="en-US" dirty="0" smtClean="0"/>
              <a:t>Good news, not bad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x9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</Template>
  <TotalTime>1</TotalTime>
  <Words>224</Words>
  <Application>Microsoft Office PowerPoint</Application>
  <PresentationFormat>On-screen Show (16:9)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16x9</vt:lpstr>
      <vt:lpstr>  ACRONYMS         SYMBOLS</vt:lpstr>
      <vt:lpstr>LGBT</vt:lpstr>
      <vt:lpstr>LGBT, GOD’S WORD, AND ME</vt:lpstr>
      <vt:lpstr>LGBT, GOD’S WORD, AND ME</vt:lpstr>
      <vt:lpstr>The AUTHORITY of God’s Word</vt:lpstr>
      <vt:lpstr>LGBT, GOD’S WORD, AND ME</vt:lpstr>
      <vt:lpstr>The ANALYSIS of God’s Word</vt:lpstr>
      <vt:lpstr>LGBT, GOD’S WORD, AND ME</vt:lpstr>
      <vt:lpstr>The APPLICATION of God’s Word</vt:lpstr>
      <vt:lpstr>The APPLICATION of God’s Word</vt:lpstr>
      <vt:lpstr>LGBT, GOD’S WORD, AND ME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ACRONYMS         SYMBOLS</dc:title>
  <dc:creator>Mark</dc:creator>
  <cp:lastModifiedBy>Mark</cp:lastModifiedBy>
  <cp:revision>1</cp:revision>
  <dcterms:created xsi:type="dcterms:W3CDTF">2016-12-07T23:55:44Z</dcterms:created>
  <dcterms:modified xsi:type="dcterms:W3CDTF">2016-12-07T23:57:04Z</dcterms:modified>
</cp:coreProperties>
</file>