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92" d="100"/>
          <a:sy n="92" d="100"/>
        </p:scale>
        <p:origin x="-74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46659C-12AC-4732-B53B-06AC8D1BF7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irplanebasic.com/showthread.php/true-life-church-how-to-survive-the-end-of-the-world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DESTRUCTION AHEAD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Luke 21:5-36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DESTRUCTION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Prophecy of the Destruction (v.5-7)</a:t>
            </a:r>
          </a:p>
          <a:p>
            <a:r>
              <a:rPr lang="en-US" dirty="0" smtClean="0"/>
              <a:t>Prelude to the Destruction (v.8-19)</a:t>
            </a:r>
          </a:p>
          <a:p>
            <a:r>
              <a:rPr lang="en-US" dirty="0" smtClean="0"/>
              <a:t>Particulars of the Destruction (v.20-24)</a:t>
            </a:r>
          </a:p>
          <a:p>
            <a:r>
              <a:rPr lang="en-US" dirty="0" smtClean="0"/>
              <a:t>Parallels to the Destruction (v.25-26)</a:t>
            </a:r>
          </a:p>
          <a:p>
            <a:r>
              <a:rPr lang="en-US" dirty="0" smtClean="0"/>
              <a:t>Prospect after the Destruction (v.27-28)</a:t>
            </a:r>
          </a:p>
          <a:p>
            <a:r>
              <a:rPr lang="en-US" dirty="0" smtClean="0"/>
              <a:t>Parable about the Destruction (v.29-33)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Parable about the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Trees (v.29-30)</a:t>
            </a:r>
          </a:p>
          <a:p>
            <a:r>
              <a:rPr lang="en-US" dirty="0" smtClean="0"/>
              <a:t>Application (v.31)</a:t>
            </a:r>
          </a:p>
          <a:p>
            <a:r>
              <a:rPr lang="en-US" dirty="0" smtClean="0"/>
              <a:t>Assurance</a:t>
            </a:r>
          </a:p>
          <a:p>
            <a:pPr>
              <a:buNone/>
            </a:pPr>
            <a:r>
              <a:rPr lang="en-US" dirty="0" smtClean="0"/>
              <a:t>	--regarding “this generation” (v.32)</a:t>
            </a:r>
          </a:p>
          <a:p>
            <a:pPr>
              <a:buNone/>
            </a:pPr>
            <a:r>
              <a:rPr lang="en-US" dirty="0" smtClean="0"/>
              <a:t>	--regarding “My words” (v.33)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DESTRUCTION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Prophecy of the Destruction (v.5-7)</a:t>
            </a:r>
          </a:p>
          <a:p>
            <a:r>
              <a:rPr lang="en-US" dirty="0" smtClean="0"/>
              <a:t>Prelude to the Destruction (v.8-19)</a:t>
            </a:r>
          </a:p>
          <a:p>
            <a:r>
              <a:rPr lang="en-US" dirty="0" smtClean="0"/>
              <a:t>Particulars of the Destruction (v.20-24)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rue Life Church | How To Survive the End of the Worl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171450"/>
            <a:ext cx="10058400" cy="4714876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>
          <a:xfrm>
            <a:off x="685800" y="135255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438400" y="1123950"/>
            <a:ext cx="484632" cy="9784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181600" y="112395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324600" y="1428750"/>
            <a:ext cx="484632" cy="97840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934200" y="971550"/>
            <a:ext cx="484632" cy="97840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295400" y="1428750"/>
            <a:ext cx="484632" cy="9784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0" y="135255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DESTRUCTION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Prophecy of the Destruction (v.5-7)</a:t>
            </a:r>
          </a:p>
          <a:p>
            <a:r>
              <a:rPr lang="en-US" dirty="0" smtClean="0"/>
              <a:t>Prelude to the Destruction (v.8-19)</a:t>
            </a:r>
          </a:p>
          <a:p>
            <a:r>
              <a:rPr lang="en-US" dirty="0" smtClean="0"/>
              <a:t>Particulars of the Destruction (v.20-24)</a:t>
            </a:r>
          </a:p>
          <a:p>
            <a:r>
              <a:rPr lang="en-US" dirty="0" smtClean="0"/>
              <a:t>Parallels to the Destruction (v.25-26)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Parallels to the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Signs in the sky (v.25a &amp; 26b)</a:t>
            </a:r>
          </a:p>
          <a:p>
            <a:r>
              <a:rPr lang="en-US" dirty="0" smtClean="0"/>
              <a:t>Distress on the earth (v.25b &amp; 26a)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DESTRUCTION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Prophecy of the Destruction (v.5-7)</a:t>
            </a:r>
          </a:p>
          <a:p>
            <a:r>
              <a:rPr lang="en-US" dirty="0" smtClean="0"/>
              <a:t>Prelude to the Destruction (v.8-19)</a:t>
            </a:r>
          </a:p>
          <a:p>
            <a:r>
              <a:rPr lang="en-US" dirty="0" smtClean="0"/>
              <a:t>Particulars of the Destruction (v.20-24)</a:t>
            </a:r>
          </a:p>
          <a:p>
            <a:r>
              <a:rPr lang="en-US" dirty="0" smtClean="0"/>
              <a:t>Parallels to the Destruction (v.25-26)</a:t>
            </a:r>
          </a:p>
          <a:p>
            <a:r>
              <a:rPr lang="en-US" dirty="0" smtClean="0"/>
              <a:t>Prospect after the Destruction (v.27-28)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Prospect after the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 of man coming (v.27)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385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COMING OF THE LORD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66751"/>
            <a:ext cx="4040188" cy="457199"/>
          </a:xfrm>
        </p:spPr>
        <p:txBody>
          <a:bodyPr>
            <a:normAutofit fontScale="47500" lnSpcReduction="20000"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       RAPTURE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1047750"/>
            <a:ext cx="4192588" cy="3886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dirty="0" smtClean="0"/>
              <a:t>-TO THE </a:t>
            </a:r>
            <a:r>
              <a:rPr lang="en-US" sz="2000" u="sng" dirty="0" smtClean="0"/>
              <a:t>AIR</a:t>
            </a:r>
            <a:endParaRPr lang="en-US" sz="3000" u="sng" dirty="0" smtClean="0"/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FOR</a:t>
            </a:r>
            <a:r>
              <a:rPr lang="en-US" sz="2000" dirty="0" smtClean="0"/>
              <a:t> HIS SAINTS </a:t>
            </a:r>
          </a:p>
          <a:p>
            <a:pPr>
              <a:buNone/>
            </a:pPr>
            <a:r>
              <a:rPr lang="en-US" sz="2000" dirty="0" smtClean="0"/>
              <a:t>-TO </a:t>
            </a:r>
            <a:r>
              <a:rPr lang="en-US" sz="2000" u="sng" dirty="0" smtClean="0"/>
              <a:t>BLESS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BELIEVERS</a:t>
            </a:r>
            <a:r>
              <a:rPr lang="en-US" sz="2000" dirty="0" smtClean="0"/>
              <a:t> ASCEND</a:t>
            </a:r>
          </a:p>
          <a:p>
            <a:pPr>
              <a:buNone/>
            </a:pPr>
            <a:r>
              <a:rPr lang="en-US" sz="2000" dirty="0" smtClean="0"/>
              <a:t>-BELIEVERS </a:t>
            </a:r>
            <a:r>
              <a:rPr lang="en-US" sz="2000" u="sng" dirty="0" smtClean="0"/>
              <a:t>DEPART</a:t>
            </a:r>
            <a:r>
              <a:rPr lang="en-US" sz="2000" dirty="0" smtClean="0"/>
              <a:t> EARTH</a:t>
            </a:r>
          </a:p>
          <a:p>
            <a:pPr>
              <a:buNone/>
            </a:pPr>
            <a:r>
              <a:rPr lang="en-US" sz="2000" dirty="0" smtClean="0"/>
              <a:t>-ONLY </a:t>
            </a:r>
            <a:r>
              <a:rPr lang="en-US" sz="2000" u="sng" dirty="0" smtClean="0"/>
              <a:t>HIS OWN </a:t>
            </a:r>
            <a:r>
              <a:rPr lang="en-US" sz="2000" dirty="0" smtClean="0"/>
              <a:t>SEE HIM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BEFORE</a:t>
            </a:r>
            <a:r>
              <a:rPr lang="en-US" sz="2000" dirty="0" smtClean="0"/>
              <a:t> TRIBULATION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NO MENTION </a:t>
            </a:r>
            <a:r>
              <a:rPr lang="en-US" sz="2000" dirty="0" smtClean="0"/>
              <a:t> OF KINGDOM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NO</a:t>
            </a:r>
            <a:r>
              <a:rPr lang="en-US" sz="2000" dirty="0" smtClean="0"/>
              <a:t> SIGNS</a:t>
            </a:r>
          </a:p>
          <a:p>
            <a:pPr>
              <a:buNone/>
            </a:pPr>
            <a:r>
              <a:rPr lang="en-US" sz="2000" dirty="0" smtClean="0"/>
              <a:t>-FOCUS IS </a:t>
            </a:r>
            <a:r>
              <a:rPr lang="en-US" sz="2000" u="sng" dirty="0" smtClean="0"/>
              <a:t>LORD &amp; CHURCH</a:t>
            </a:r>
          </a:p>
          <a:p>
            <a:pPr>
              <a:buNone/>
            </a:pPr>
            <a:r>
              <a:rPr lang="en-US" sz="2000" dirty="0" smtClean="0"/>
              <a:t>-WORLD </a:t>
            </a:r>
            <a:r>
              <a:rPr lang="en-US" sz="2000" u="sng" dirty="0" smtClean="0"/>
              <a:t>DECEIVED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IMMINENT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MYSTERY</a:t>
            </a:r>
            <a:r>
              <a:rPr lang="en-US" sz="2000" dirty="0" smtClean="0"/>
              <a:t> IN OLD TESTAMENT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6" y="666751"/>
            <a:ext cx="4041775" cy="30479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00B050"/>
                </a:solidFill>
              </a:rPr>
              <a:t>     REVELATION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047750"/>
            <a:ext cx="4495800" cy="3886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dirty="0" smtClean="0"/>
              <a:t>-TO THE </a:t>
            </a:r>
            <a:r>
              <a:rPr lang="en-US" sz="2000" u="sng" dirty="0" smtClean="0"/>
              <a:t>EARTH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WITH</a:t>
            </a:r>
            <a:r>
              <a:rPr lang="en-US" sz="2000" dirty="0" smtClean="0"/>
              <a:t> HIS SAINTS</a:t>
            </a:r>
          </a:p>
          <a:p>
            <a:pPr>
              <a:buNone/>
            </a:pPr>
            <a:r>
              <a:rPr lang="en-US" sz="2000" dirty="0" smtClean="0"/>
              <a:t>-TO </a:t>
            </a:r>
            <a:r>
              <a:rPr lang="en-US" sz="2000" u="sng" dirty="0" smtClean="0"/>
              <a:t>JUDGE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NO ONE</a:t>
            </a:r>
            <a:r>
              <a:rPr lang="en-US" sz="2000" dirty="0" smtClean="0"/>
              <a:t> ASCENDS</a:t>
            </a:r>
          </a:p>
          <a:p>
            <a:pPr>
              <a:buNone/>
            </a:pPr>
            <a:r>
              <a:rPr lang="en-US" sz="2000" dirty="0" smtClean="0"/>
              <a:t>-BELIEVERS </a:t>
            </a:r>
            <a:r>
              <a:rPr lang="en-US" sz="2000" u="sng" dirty="0" smtClean="0"/>
              <a:t>REMAIN ON</a:t>
            </a:r>
            <a:r>
              <a:rPr lang="en-US" sz="2000" dirty="0" smtClean="0"/>
              <a:t> EARTH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EVERY EYE</a:t>
            </a:r>
            <a:r>
              <a:rPr lang="en-US" sz="2000" dirty="0" smtClean="0"/>
              <a:t> SEES HIM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AFTER</a:t>
            </a:r>
            <a:r>
              <a:rPr lang="en-US" sz="2000" dirty="0" smtClean="0"/>
              <a:t> TRIBULATION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ESTABLISHMENT</a:t>
            </a:r>
            <a:r>
              <a:rPr lang="en-US" sz="2000" dirty="0" smtClean="0"/>
              <a:t> OF KINGDOM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MANY</a:t>
            </a:r>
            <a:r>
              <a:rPr lang="en-US" sz="2000" dirty="0" smtClean="0"/>
              <a:t> SIGNS</a:t>
            </a:r>
          </a:p>
          <a:p>
            <a:pPr>
              <a:buNone/>
            </a:pPr>
            <a:r>
              <a:rPr lang="en-US" sz="2000" dirty="0" smtClean="0"/>
              <a:t>-FOCUS IS </a:t>
            </a:r>
            <a:r>
              <a:rPr lang="en-US" sz="2000" u="sng" dirty="0" smtClean="0"/>
              <a:t>ISRAEL &amp; KINGDOM</a:t>
            </a:r>
          </a:p>
          <a:p>
            <a:pPr>
              <a:buNone/>
            </a:pPr>
            <a:r>
              <a:rPr lang="en-US" sz="2000" dirty="0" smtClean="0"/>
              <a:t>-SATAN BOUND/</a:t>
            </a:r>
            <a:r>
              <a:rPr lang="en-US" sz="2000" u="sng" dirty="0" smtClean="0"/>
              <a:t>CAN’T DECEIVE</a:t>
            </a:r>
          </a:p>
          <a:p>
            <a:pPr>
              <a:buNone/>
            </a:pPr>
            <a:r>
              <a:rPr lang="en-US" sz="2000" dirty="0" smtClean="0"/>
              <a:t>-NOT FOR AT LEAST </a:t>
            </a:r>
            <a:r>
              <a:rPr lang="en-US" sz="2000" u="sng" dirty="0" smtClean="0"/>
              <a:t>7 YEARS</a:t>
            </a:r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u="sng" dirty="0" smtClean="0"/>
              <a:t>PREDICTED</a:t>
            </a:r>
            <a:r>
              <a:rPr lang="en-US" sz="2000" dirty="0" smtClean="0"/>
              <a:t> IN OLD TESTAMENT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Prospect after the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 of man coming (v.27)</a:t>
            </a:r>
          </a:p>
          <a:p>
            <a:r>
              <a:rPr lang="en-US" dirty="0" smtClean="0"/>
              <a:t>Redemption nearing (v.28)</a:t>
            </a:r>
          </a:p>
          <a:p>
            <a:r>
              <a:rPr lang="en-US" dirty="0" smtClean="0"/>
              <a:t>Application for us today</a:t>
            </a:r>
          </a:p>
          <a:p>
            <a:pPr>
              <a:buNone/>
            </a:pPr>
            <a:r>
              <a:rPr lang="en-US" dirty="0" smtClean="0"/>
              <a:t>	--be watching for the return of the Lord Jesus (at the rapture) and </a:t>
            </a:r>
            <a:r>
              <a:rPr lang="en-US" smtClean="0"/>
              <a:t>the resulting redemption </a:t>
            </a:r>
            <a:r>
              <a:rPr lang="en-US" dirty="0" smtClean="0"/>
              <a:t>of our bodies!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x9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</Template>
  <TotalTime>5</TotalTime>
  <Words>321</Words>
  <Application>Microsoft Office PowerPoint</Application>
  <PresentationFormat>On-screen Show (16:9)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16x9</vt:lpstr>
      <vt:lpstr>DESTRUCTION AHEAD</vt:lpstr>
      <vt:lpstr>DESTRUCTION AHEAD</vt:lpstr>
      <vt:lpstr>Slide 3</vt:lpstr>
      <vt:lpstr>DESTRUCTION AHEAD</vt:lpstr>
      <vt:lpstr>Parallels to the Destruction</vt:lpstr>
      <vt:lpstr>DESTRUCTION AHEAD</vt:lpstr>
      <vt:lpstr>Prospect after the Destruction</vt:lpstr>
      <vt:lpstr>THE COMING OF THE LORD</vt:lpstr>
      <vt:lpstr>Prospect after the Destruction</vt:lpstr>
      <vt:lpstr>DESTRUCTION AHEAD</vt:lpstr>
      <vt:lpstr>Parable about the Destruction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DESTRUCTION AHEAD</dc:title>
  <dc:creator>Mark</dc:creator>
  <cp:lastModifiedBy>Mark</cp:lastModifiedBy>
  <cp:revision>1</cp:revision>
  <dcterms:created xsi:type="dcterms:W3CDTF">2015-12-07T16:30:13Z</dcterms:created>
  <dcterms:modified xsi:type="dcterms:W3CDTF">2015-12-07T16:35:20Z</dcterms:modified>
</cp:coreProperties>
</file>