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46658-A787-4EBE-AB58-56EC48A6A0F5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9E2A1-B34F-4E7F-BF63-0DB06F05CB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1A186-8DA8-4593-923B-36F5B15924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118371"/>
          </a:xfrm>
        </p:spPr>
        <p:txBody>
          <a:bodyPr/>
          <a:lstStyle/>
          <a:p>
            <a:r>
              <a:rPr lang="en-US" dirty="0" smtClean="0"/>
              <a:t>THE WORD OF THE LORD </a:t>
            </a:r>
            <a:br>
              <a:rPr lang="en-US" dirty="0" smtClean="0"/>
            </a:br>
            <a:r>
              <a:rPr lang="en-US" dirty="0" smtClean="0"/>
              <a:t>BY MALACHI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CHRONOLOGY OF MALACHI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991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~520	   </a:t>
            </a:r>
            <a:r>
              <a:rPr lang="en-US" dirty="0" smtClean="0"/>
              <a:t>      Haggai </a:t>
            </a:r>
            <a:r>
              <a:rPr lang="en-US" dirty="0" smtClean="0"/>
              <a:t>&amp; Zechariah prophesy to </a:t>
            </a:r>
            <a:r>
              <a:rPr lang="en-US" dirty="0" smtClean="0"/>
              <a:t>returnees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~</a:t>
            </a:r>
            <a:r>
              <a:rPr lang="en-US" dirty="0" smtClean="0"/>
              <a:t>478          Esther as queen of Persia</a:t>
            </a:r>
          </a:p>
          <a:p>
            <a:pPr>
              <a:buNone/>
            </a:pPr>
            <a:r>
              <a:rPr lang="en-US" dirty="0" smtClean="0"/>
              <a:t>~458-456   Ezra’s ministry in Jerusalem (Ezra 7-10)</a:t>
            </a:r>
          </a:p>
          <a:p>
            <a:pPr>
              <a:buNone/>
            </a:pPr>
            <a:r>
              <a:rPr lang="en-US" dirty="0" smtClean="0"/>
              <a:t>~445-432   Nehemiah’s ministry in Jerusalem</a:t>
            </a:r>
          </a:p>
          <a:p>
            <a:pPr>
              <a:buNone/>
            </a:pPr>
            <a:r>
              <a:rPr lang="en-US" dirty="0" smtClean="0"/>
              <a:t>~430          Malachi prophesies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MALACHI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-Questioning the LORD’s love (1:2-5)</a:t>
            </a:r>
          </a:p>
          <a:p>
            <a:pPr>
              <a:buNone/>
            </a:pPr>
            <a:r>
              <a:rPr lang="en-US" dirty="0" smtClean="0"/>
              <a:t>-Despising the LORD’s Name (1:6-2:9)</a:t>
            </a:r>
          </a:p>
          <a:p>
            <a:pPr>
              <a:buNone/>
            </a:pPr>
            <a:r>
              <a:rPr lang="en-US" dirty="0" smtClean="0"/>
              <a:t>-Profaning the LORD’s temple (2:10-17)</a:t>
            </a:r>
          </a:p>
          <a:p>
            <a:pPr>
              <a:buNone/>
            </a:pPr>
            <a:r>
              <a:rPr lang="en-US" dirty="0" smtClean="0"/>
              <a:t>-Enduring the LORD’s coming (3:1-7)</a:t>
            </a:r>
          </a:p>
          <a:p>
            <a:pPr>
              <a:buNone/>
            </a:pPr>
            <a:r>
              <a:rPr lang="en-US" dirty="0" smtClean="0"/>
              <a:t>-Robbing the LORD’s storehouse (3:8-12)</a:t>
            </a:r>
          </a:p>
          <a:p>
            <a:pPr>
              <a:buNone/>
            </a:pPr>
            <a:r>
              <a:rPr lang="en-US" dirty="0" smtClean="0"/>
              <a:t>-Disrespecting the LORD’s service (3:13-15)</a:t>
            </a:r>
          </a:p>
          <a:p>
            <a:pPr>
              <a:buNone/>
            </a:pPr>
            <a:r>
              <a:rPr lang="en-US" dirty="0" smtClean="0"/>
              <a:t>-Reverencing the LORD’s Name (3:16-4:6)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3</TotalTime>
  <Words>70</Words>
  <Application>Microsoft Office PowerPoint</Application>
  <PresentationFormat>On-screen Show (16:9)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16x9</vt:lpstr>
      <vt:lpstr>THE WORD OF THE LORD  BY MALACHI</vt:lpstr>
      <vt:lpstr>CHRONOLOGY OF MALACHI  </vt:lpstr>
      <vt:lpstr>OUTLINE OF MALACHI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OF THE LORD  BY MALACHI</dc:title>
  <dc:creator>Mark</dc:creator>
  <cp:lastModifiedBy>Mark</cp:lastModifiedBy>
  <cp:revision>1</cp:revision>
  <dcterms:created xsi:type="dcterms:W3CDTF">2015-12-19T15:18:21Z</dcterms:created>
  <dcterms:modified xsi:type="dcterms:W3CDTF">2015-12-19T15:22:16Z</dcterms:modified>
</cp:coreProperties>
</file>