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6" r:id="rId13"/>
    <p:sldId id="257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 varScale="1">
        <p:scale>
          <a:sx n="79" d="100"/>
          <a:sy n="79" d="100"/>
        </p:scale>
        <p:origin x="-804" y="-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49877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3716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880840"/>
            <a:ext cx="7086600" cy="1132284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</p:spPr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143001"/>
            <a:ext cx="3008313" cy="3451622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486400" cy="3917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3981"/>
            <a:ext cx="5486400" cy="29718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875090"/>
            <a:ext cx="5486400" cy="397764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46659C-12AC-4732-B53B-06AC8D1BF764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Christmas songs of “joy”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Joy to the world…</a:t>
            </a:r>
          </a:p>
          <a:p>
            <a:r>
              <a:rPr lang="en-US" dirty="0" smtClean="0"/>
              <a:t>Good Christian men, rejoice…</a:t>
            </a:r>
          </a:p>
          <a:p>
            <a:r>
              <a:rPr lang="en-US" dirty="0" smtClean="0"/>
              <a:t>Rejoice, rejoice, Emmanuel…</a:t>
            </a:r>
          </a:p>
          <a:p>
            <a:r>
              <a:rPr lang="en-US" dirty="0" smtClean="0"/>
              <a:t>How great our joy…joy, joy, joy…</a:t>
            </a:r>
          </a:p>
          <a:p>
            <a:r>
              <a:rPr lang="en-US" dirty="0" smtClean="0"/>
              <a:t>Oh, tidings of comfort and joy…</a:t>
            </a:r>
          </a:p>
          <a:p>
            <a:r>
              <a:rPr lang="en-US" dirty="0" smtClean="0"/>
              <a:t>Joyful all ye nations, rise…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0703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Wise men rejoice </a:t>
            </a:r>
            <a:br>
              <a:rPr lang="en-US" dirty="0" smtClean="0"/>
            </a:br>
            <a:r>
              <a:rPr lang="en-US" dirty="0" smtClean="0"/>
              <a:t>when</a:t>
            </a:r>
            <a:r>
              <a:rPr lang="en-US" dirty="0" smtClean="0"/>
              <a:t> </a:t>
            </a:r>
            <a:r>
              <a:rPr lang="en-US" dirty="0" smtClean="0"/>
              <a:t>maturity is manifested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4950"/>
            <a:ext cx="8229600" cy="3227070"/>
          </a:xfrm>
        </p:spPr>
        <p:txBody>
          <a:bodyPr/>
          <a:lstStyle/>
          <a:p>
            <a:r>
              <a:rPr lang="en-US" dirty="0" smtClean="0"/>
              <a:t>Proverbs 23:15</a:t>
            </a:r>
          </a:p>
          <a:p>
            <a:r>
              <a:rPr lang="en-US" dirty="0" smtClean="0"/>
              <a:t>A wise heart is manifested in wise attitudes and choices that are manifested in </a:t>
            </a:r>
            <a:r>
              <a:rPr lang="en-US" dirty="0" smtClean="0"/>
              <a:t>w</a:t>
            </a:r>
            <a:r>
              <a:rPr lang="en-US" dirty="0" smtClean="0"/>
              <a:t>ise actions</a:t>
            </a:r>
          </a:p>
          <a:p>
            <a:r>
              <a:rPr lang="en-US" dirty="0" smtClean="0"/>
              <a:t>Proverbs 10:1; 15:20; 17:21; 23:25; 27:11; 29:3</a:t>
            </a:r>
          </a:p>
          <a:p>
            <a:pPr>
              <a:buNone/>
            </a:pPr>
            <a:r>
              <a:rPr lang="en-US" dirty="0" smtClean="0"/>
              <a:t>**Who is a younger believer whose maturity you can rejoice in right now?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wise men rejoice?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hope is holy (10:28)</a:t>
            </a:r>
          </a:p>
          <a:p>
            <a:r>
              <a:rPr lang="en-US" dirty="0" smtClean="0"/>
              <a:t>When peace is promoted (12:20)</a:t>
            </a:r>
          </a:p>
          <a:p>
            <a:r>
              <a:rPr lang="en-US" dirty="0" smtClean="0"/>
              <a:t>When encouragement is experienced (12:25)</a:t>
            </a:r>
          </a:p>
          <a:p>
            <a:r>
              <a:rPr lang="en-US" dirty="0" smtClean="0"/>
              <a:t>When answers are appropriate (15:23)</a:t>
            </a:r>
          </a:p>
          <a:p>
            <a:r>
              <a:rPr lang="en-US" dirty="0" smtClean="0"/>
              <a:t>When righteousness is rendered (21:15)</a:t>
            </a:r>
          </a:p>
          <a:p>
            <a:r>
              <a:rPr lang="en-US" dirty="0" smtClean="0"/>
              <a:t>When maturity is manifested (23:11)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Wise men at Christmas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2:1-11</a:t>
            </a:r>
          </a:p>
          <a:p>
            <a:r>
              <a:rPr lang="en-US" dirty="0" smtClean="0"/>
              <a:t>(v.1)  “wise men from the East”</a:t>
            </a:r>
          </a:p>
          <a:p>
            <a:r>
              <a:rPr lang="en-US" dirty="0" smtClean="0"/>
              <a:t>(v.7) </a:t>
            </a:r>
            <a:r>
              <a:rPr lang="en-US" dirty="0" smtClean="0"/>
              <a:t>“..the wise men…”</a:t>
            </a:r>
          </a:p>
          <a:p>
            <a:r>
              <a:rPr lang="en-US" dirty="0" smtClean="0"/>
              <a:t>(v.10)  “…they (the wise men) rejoiced with exceeding great joy”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Wisdom for daily life</a:t>
            </a:r>
          </a:p>
          <a:p>
            <a:r>
              <a:rPr lang="en-US" dirty="0" smtClean="0"/>
              <a:t>“Joy” in Proverbs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--</a:t>
            </a:r>
            <a:r>
              <a:rPr lang="en-US" dirty="0" err="1" smtClean="0"/>
              <a:t>simchah</a:t>
            </a:r>
            <a:r>
              <a:rPr lang="en-US" dirty="0" smtClean="0"/>
              <a:t> (noun)—joy, gladness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--</a:t>
            </a:r>
            <a:r>
              <a:rPr lang="en-US" dirty="0" err="1" smtClean="0"/>
              <a:t>samach</a:t>
            </a:r>
            <a:r>
              <a:rPr lang="en-US" dirty="0" smtClean="0"/>
              <a:t> (verb)—to rejoice, to be glad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22030" y="438150"/>
            <a:ext cx="8229600" cy="2667000"/>
          </a:xfrm>
        </p:spPr>
        <p:txBody>
          <a:bodyPr>
            <a:normAutofit/>
          </a:bodyPr>
          <a:lstStyle/>
          <a:p>
            <a:r>
              <a:rPr lang="en-US" sz="8000" dirty="0" smtClean="0"/>
              <a:t>When do wise men rejoice?</a:t>
            </a:r>
            <a:endParaRPr lang="en-US" sz="8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409950"/>
            <a:ext cx="6400800" cy="1143000"/>
          </a:xfrm>
        </p:spPr>
        <p:txBody>
          <a:bodyPr>
            <a:normAutofit/>
          </a:bodyPr>
          <a:lstStyle/>
          <a:p>
            <a:r>
              <a:rPr lang="en-US" sz="4800" i="1" dirty="0" smtClean="0"/>
              <a:t>Proverbs 14:10</a:t>
            </a:r>
            <a:endParaRPr lang="en-US" sz="4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0703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Wise men rejoice </a:t>
            </a:r>
            <a:br>
              <a:rPr lang="en-US" dirty="0" smtClean="0"/>
            </a:br>
            <a:r>
              <a:rPr lang="en-US" dirty="0" smtClean="0"/>
              <a:t>when hope is holy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3303270"/>
          </a:xfrm>
        </p:spPr>
        <p:txBody>
          <a:bodyPr/>
          <a:lstStyle/>
          <a:p>
            <a:r>
              <a:rPr lang="en-US" dirty="0" smtClean="0"/>
              <a:t>Proverbs 10:28</a:t>
            </a:r>
          </a:p>
          <a:p>
            <a:r>
              <a:rPr lang="en-US" dirty="0" smtClean="0"/>
              <a:t>Expectation and Hope</a:t>
            </a:r>
          </a:p>
          <a:p>
            <a:r>
              <a:rPr lang="en-US" dirty="0" smtClean="0"/>
              <a:t>Wicked and Righteous (position and practice)</a:t>
            </a:r>
          </a:p>
          <a:p>
            <a:r>
              <a:rPr lang="en-US" dirty="0" smtClean="0"/>
              <a:t>Outcomes: perishing contrasted with joy</a:t>
            </a:r>
          </a:p>
          <a:p>
            <a:pPr>
              <a:buNone/>
            </a:pPr>
            <a:r>
              <a:rPr lang="en-US" dirty="0" smtClean="0"/>
              <a:t>**Is your hope set apart to God? If so, rejoice!  If not, commit to redirecting your hope to God.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0703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Wise men rejoice</a:t>
            </a:r>
            <a:br>
              <a:rPr lang="en-US" dirty="0" smtClean="0"/>
            </a:br>
            <a:r>
              <a:rPr lang="en-US" dirty="0" smtClean="0"/>
              <a:t>when peace is promoted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4950"/>
            <a:ext cx="8229600" cy="3227070"/>
          </a:xfrm>
        </p:spPr>
        <p:txBody>
          <a:bodyPr/>
          <a:lstStyle/>
          <a:p>
            <a:r>
              <a:rPr lang="en-US" dirty="0" smtClean="0"/>
              <a:t>Proverbs 12:20</a:t>
            </a:r>
          </a:p>
          <a:p>
            <a:r>
              <a:rPr lang="en-US" dirty="0" smtClean="0"/>
              <a:t>Devising of evil = engraving and plowing</a:t>
            </a:r>
          </a:p>
          <a:p>
            <a:r>
              <a:rPr lang="en-US" dirty="0" smtClean="0"/>
              <a:t>Evil deceives &amp; divides; Peace unveils &amp; unites</a:t>
            </a:r>
          </a:p>
          <a:p>
            <a:r>
              <a:rPr lang="en-US" dirty="0" smtClean="0"/>
              <a:t>Isa. 9:6 “Wonderful Counselor, Prince of Peace</a:t>
            </a:r>
          </a:p>
          <a:p>
            <a:pPr>
              <a:buNone/>
            </a:pPr>
            <a:r>
              <a:rPr lang="en-US" dirty="0" smtClean="0"/>
              <a:t>**Is there a relationship in which you can promote peace by promoting the Prince of Peace?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978"/>
            <a:ext cx="9144000" cy="12227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Wise men rejoice </a:t>
            </a:r>
            <a:br>
              <a:rPr lang="en-US" dirty="0" smtClean="0"/>
            </a:br>
            <a:r>
              <a:rPr lang="en-US" dirty="0" smtClean="0"/>
              <a:t>when encouragement is experienced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7350"/>
            <a:ext cx="8229600" cy="3074670"/>
          </a:xfrm>
        </p:spPr>
        <p:txBody>
          <a:bodyPr/>
          <a:lstStyle/>
          <a:p>
            <a:r>
              <a:rPr lang="en-US" dirty="0" smtClean="0"/>
              <a:t>Proverbs 12:25</a:t>
            </a:r>
          </a:p>
          <a:p>
            <a:r>
              <a:rPr lang="en-US" dirty="0" smtClean="0"/>
              <a:t>Anxiety results in depression</a:t>
            </a:r>
          </a:p>
          <a:p>
            <a:r>
              <a:rPr lang="en-US" dirty="0" smtClean="0"/>
              <a:t>A good word results in encouragement and joy</a:t>
            </a:r>
          </a:p>
          <a:p>
            <a:pPr>
              <a:buNone/>
            </a:pPr>
            <a:r>
              <a:rPr lang="en-US" dirty="0" smtClean="0"/>
              <a:t>**Are you in need of encouragement?  Encourage someone else and they may encourage you in return!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1465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Wise men rejoice  when </a:t>
            </a:r>
            <a:br>
              <a:rPr lang="en-US" dirty="0" smtClean="0"/>
            </a:br>
            <a:r>
              <a:rPr lang="en-US" dirty="0" smtClean="0"/>
              <a:t>answers are appropriate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04950"/>
            <a:ext cx="8763000" cy="322707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Proverbs 15:23</a:t>
            </a:r>
          </a:p>
          <a:p>
            <a:r>
              <a:rPr lang="en-US" dirty="0" smtClean="0"/>
              <a:t>Questions deserve answers and an answerer</a:t>
            </a:r>
          </a:p>
          <a:p>
            <a:r>
              <a:rPr lang="en-US" dirty="0" smtClean="0"/>
              <a:t>Appropriate answers are Biblically-based, Spirit-led, humbly shared, honestly offered</a:t>
            </a:r>
          </a:p>
          <a:p>
            <a:r>
              <a:rPr lang="en-US" dirty="0" smtClean="0"/>
              <a:t>Inappropriate answers include those that are inaccurate, insensitive, or indefensible</a:t>
            </a:r>
          </a:p>
          <a:p>
            <a:pPr>
              <a:buNone/>
            </a:pPr>
            <a:r>
              <a:rPr lang="en-US" dirty="0" smtClean="0"/>
              <a:t>**What topic will you study to be ready to answer?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0703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Wise men rejoice </a:t>
            </a:r>
            <a:br>
              <a:rPr lang="en-US" dirty="0" smtClean="0"/>
            </a:br>
            <a:r>
              <a:rPr lang="en-US" dirty="0" smtClean="0"/>
              <a:t>when</a:t>
            </a:r>
            <a:r>
              <a:rPr lang="en-US" dirty="0" smtClean="0"/>
              <a:t> </a:t>
            </a:r>
            <a:r>
              <a:rPr lang="en-US" dirty="0" smtClean="0"/>
              <a:t>righteousness is rendered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3303270"/>
          </a:xfrm>
        </p:spPr>
        <p:txBody>
          <a:bodyPr/>
          <a:lstStyle/>
          <a:p>
            <a:r>
              <a:rPr lang="en-US" dirty="0" smtClean="0"/>
              <a:t>Proverbs 21:15</a:t>
            </a:r>
          </a:p>
          <a:p>
            <a:r>
              <a:rPr lang="en-US" dirty="0" smtClean="0"/>
              <a:t>Working iniquity produces trouble and sorrow</a:t>
            </a:r>
          </a:p>
          <a:p>
            <a:r>
              <a:rPr lang="en-US" dirty="0" smtClean="0"/>
              <a:t>D</a:t>
            </a:r>
            <a:r>
              <a:rPr lang="en-US" dirty="0" smtClean="0"/>
              <a:t>oing justice produces joy</a:t>
            </a:r>
          </a:p>
          <a:p>
            <a:r>
              <a:rPr lang="en-US" dirty="0" smtClean="0"/>
              <a:t>Where can I address injustice?</a:t>
            </a:r>
          </a:p>
          <a:p>
            <a:pPr>
              <a:buNone/>
            </a:pPr>
            <a:r>
              <a:rPr lang="en-US" dirty="0" smtClean="0"/>
              <a:t>**What specific injustice can I address this week?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6x9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16x9</Template>
  <TotalTime>0</TotalTime>
  <Words>412</Words>
  <Application>Microsoft Office PowerPoint</Application>
  <PresentationFormat>On-screen Show (16:9)</PresentationFormat>
  <Paragraphs>60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16x9</vt:lpstr>
      <vt:lpstr>Christmas songs of “joy”</vt:lpstr>
      <vt:lpstr>Wise men at Christmas</vt:lpstr>
      <vt:lpstr>Proverbs</vt:lpstr>
      <vt:lpstr>When do wise men rejoice?</vt:lpstr>
      <vt:lpstr>Wise men rejoice  when hope is holy</vt:lpstr>
      <vt:lpstr>Wise men rejoice when peace is promoted</vt:lpstr>
      <vt:lpstr>Wise men rejoice  when encouragement is experienced</vt:lpstr>
      <vt:lpstr>Wise men rejoice  when  answers are appropriate</vt:lpstr>
      <vt:lpstr>Wise men rejoice  when righteousness is rendered</vt:lpstr>
      <vt:lpstr>Wise men rejoice  when maturity is manifested</vt:lpstr>
      <vt:lpstr>When do wise men rejoice?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songs of “joy”</dc:title>
  <dc:creator>Mark</dc:creator>
  <cp:lastModifiedBy>Mark</cp:lastModifiedBy>
  <cp:revision>1</cp:revision>
  <dcterms:created xsi:type="dcterms:W3CDTF">2016-12-12T21:59:31Z</dcterms:created>
  <dcterms:modified xsi:type="dcterms:W3CDTF">2016-12-12T22:00:19Z</dcterms:modified>
</cp:coreProperties>
</file>