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EDCB1-610A-456B-8DA2-3E6019D0C17D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65123-223E-48BF-A602-67DD13B068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1A186-8DA8-4593-923B-36F5B15924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118371"/>
          </a:xfrm>
        </p:spPr>
        <p:txBody>
          <a:bodyPr/>
          <a:lstStyle/>
          <a:p>
            <a:r>
              <a:rPr lang="en-US" dirty="0" smtClean="0"/>
              <a:t>THE WORD OF THE LORD </a:t>
            </a:r>
            <a:br>
              <a:rPr lang="en-US" dirty="0" smtClean="0"/>
            </a:br>
            <a:r>
              <a:rPr lang="en-US" dirty="0" smtClean="0"/>
              <a:t>BY MALACHI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Human History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57350"/>
            <a:ext cx="8610600" cy="307467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Remember the number 2000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Adam---2000---Abraham---2000---Christ---2000---Us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5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 to Writing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~2100 Abram called (Genesis 12)</a:t>
            </a:r>
          </a:p>
          <a:p>
            <a:pPr>
              <a:buNone/>
            </a:pPr>
            <a:r>
              <a:rPr lang="en-US" dirty="0" smtClean="0"/>
              <a:t>~1920 Jacob &amp; sons  (Genesis 29-30)</a:t>
            </a:r>
          </a:p>
          <a:p>
            <a:pPr>
              <a:buNone/>
            </a:pPr>
            <a:r>
              <a:rPr lang="en-US" dirty="0" smtClean="0"/>
              <a:t>~1875 Jacob &amp; family to Egypt (Genesis 46)</a:t>
            </a:r>
          </a:p>
          <a:p>
            <a:pPr>
              <a:buNone/>
            </a:pPr>
            <a:r>
              <a:rPr lang="en-US" dirty="0" smtClean="0"/>
              <a:t>~1445 Exodus from Egypt (Exodus 13-18)</a:t>
            </a:r>
          </a:p>
          <a:p>
            <a:pPr>
              <a:buNone/>
            </a:pPr>
            <a:r>
              <a:rPr lang="en-US" dirty="0" smtClean="0"/>
              <a:t>~1400 Into the Promised Land (Joshua 3-5)</a:t>
            </a:r>
          </a:p>
          <a:p>
            <a:pPr>
              <a:buNone/>
            </a:pPr>
            <a:r>
              <a:rPr lang="en-US" dirty="0" smtClean="0"/>
              <a:t>~1335 Judges begin to rule Israel (Judges 3)</a:t>
            </a:r>
          </a:p>
          <a:p>
            <a:pPr>
              <a:buNone/>
            </a:pPr>
            <a:r>
              <a:rPr lang="en-US" dirty="0" smtClean="0"/>
              <a:t>~1040 Saul as first king of Israel (1Samuel 9)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131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 to Writing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305800" cy="4038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~1000 David as king over all Israel (2Samuel 5)</a:t>
            </a:r>
          </a:p>
          <a:p>
            <a:pPr>
              <a:buNone/>
            </a:pPr>
            <a:r>
              <a:rPr lang="en-US" dirty="0" smtClean="0"/>
              <a:t>~930   Kingdom divided (1Kings 12)</a:t>
            </a:r>
          </a:p>
          <a:p>
            <a:pPr>
              <a:buNone/>
            </a:pPr>
            <a:r>
              <a:rPr lang="en-US" dirty="0" smtClean="0"/>
              <a:t>~830   Writing prophets begin ministering (Joel)</a:t>
            </a:r>
          </a:p>
          <a:p>
            <a:pPr>
              <a:buNone/>
            </a:pPr>
            <a:r>
              <a:rPr lang="en-US" dirty="0" smtClean="0"/>
              <a:t>~722   Israel exiled to Assyria (2Kings 17)</a:t>
            </a:r>
          </a:p>
          <a:p>
            <a:pPr>
              <a:buNone/>
            </a:pPr>
            <a:r>
              <a:rPr lang="en-US" dirty="0" smtClean="0"/>
              <a:t>~586   Judah exiled to Babylon (2Kings 25)</a:t>
            </a:r>
          </a:p>
          <a:p>
            <a:pPr>
              <a:buNone/>
            </a:pPr>
            <a:r>
              <a:rPr lang="en-US" dirty="0" smtClean="0"/>
              <a:t>~539   Persia conquers Babylon (Daniel 5)</a:t>
            </a:r>
          </a:p>
          <a:p>
            <a:pPr>
              <a:buNone/>
            </a:pPr>
            <a:r>
              <a:rPr lang="en-US" dirty="0" smtClean="0"/>
              <a:t>~538   </a:t>
            </a:r>
            <a:r>
              <a:rPr lang="en-US" dirty="0" err="1" smtClean="0"/>
              <a:t>Zerubbabel</a:t>
            </a:r>
            <a:r>
              <a:rPr lang="en-US" dirty="0" smtClean="0"/>
              <a:t> leads return of remnant (Ezra 2)</a:t>
            </a:r>
          </a:p>
          <a:p>
            <a:pPr>
              <a:buNone/>
            </a:pPr>
            <a:r>
              <a:rPr lang="en-US" dirty="0" smtClean="0"/>
              <a:t>~520	   Haggai &amp; Zechariah prophesy to returnees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Chronology of the Writing Prophets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~835 Joel </a:t>
            </a:r>
            <a:r>
              <a:rPr lang="en-US" sz="2600" dirty="0" smtClean="0"/>
              <a:t>(to pre-exile Judah) </a:t>
            </a:r>
            <a:r>
              <a:rPr lang="en-US" dirty="0" smtClean="0"/>
              <a:t>Day of the LORD</a:t>
            </a:r>
          </a:p>
          <a:p>
            <a:pPr>
              <a:buNone/>
            </a:pPr>
            <a:r>
              <a:rPr lang="en-US" dirty="0" smtClean="0"/>
              <a:t>~766 Amos (to pre-exile Israel) Judgment</a:t>
            </a:r>
          </a:p>
          <a:p>
            <a:pPr>
              <a:buNone/>
            </a:pPr>
            <a:r>
              <a:rPr lang="en-US" dirty="0" smtClean="0"/>
              <a:t>~760 Jonah (re Nineveh pre-exile) Judgment</a:t>
            </a:r>
          </a:p>
          <a:p>
            <a:pPr>
              <a:buNone/>
            </a:pPr>
            <a:r>
              <a:rPr lang="en-US" dirty="0" smtClean="0"/>
              <a:t>~753 Hosea </a:t>
            </a:r>
            <a:r>
              <a:rPr lang="en-US" sz="2600" dirty="0" smtClean="0"/>
              <a:t>(to pre-exile Israel) </a:t>
            </a:r>
            <a:r>
              <a:rPr lang="en-US" dirty="0" smtClean="0"/>
              <a:t>Judging unfaithfulness</a:t>
            </a:r>
          </a:p>
          <a:p>
            <a:pPr>
              <a:buNone/>
            </a:pPr>
            <a:r>
              <a:rPr lang="en-US" dirty="0" smtClean="0"/>
              <a:t>~739-711 Isaiah </a:t>
            </a:r>
            <a:r>
              <a:rPr lang="en-US" sz="2600" dirty="0" smtClean="0"/>
              <a:t>(to pre-exile Judah) </a:t>
            </a:r>
            <a:r>
              <a:rPr lang="en-US" dirty="0" smtClean="0"/>
              <a:t>Condemn/Comfort</a:t>
            </a:r>
          </a:p>
          <a:p>
            <a:pPr>
              <a:buNone/>
            </a:pPr>
            <a:r>
              <a:rPr lang="en-US" dirty="0" smtClean="0"/>
              <a:t>~735 Micah </a:t>
            </a:r>
            <a:r>
              <a:rPr lang="en-US" sz="2600" dirty="0" smtClean="0"/>
              <a:t>(to pre-exile Judah) </a:t>
            </a:r>
            <a:r>
              <a:rPr lang="en-US" dirty="0" smtClean="0"/>
              <a:t>Who is like the LORD?</a:t>
            </a:r>
          </a:p>
          <a:p>
            <a:pPr>
              <a:buNone/>
            </a:pPr>
            <a:r>
              <a:rPr lang="en-US" dirty="0" smtClean="0"/>
              <a:t>~697 Nahum (re Nineveh pre-exile) Judgment</a:t>
            </a:r>
          </a:p>
          <a:p>
            <a:pPr>
              <a:buNone/>
            </a:pPr>
            <a:r>
              <a:rPr lang="en-US" dirty="0" smtClean="0"/>
              <a:t>~638 Zephaniah </a:t>
            </a:r>
            <a:r>
              <a:rPr lang="en-US" sz="2600" dirty="0" smtClean="0"/>
              <a:t>(to pre-exile Judah) </a:t>
            </a:r>
            <a:r>
              <a:rPr lang="en-US" dirty="0" smtClean="0"/>
              <a:t>Day of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Chronology of the Writing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5318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~627-586 Jeremiah </a:t>
            </a:r>
            <a:r>
              <a:rPr lang="en-US" sz="2600" dirty="0" smtClean="0"/>
              <a:t>(to pre-exile Judah) </a:t>
            </a:r>
            <a:r>
              <a:rPr lang="en-US" dirty="0" smtClean="0"/>
              <a:t>Faithfulness in spite</a:t>
            </a:r>
          </a:p>
          <a:p>
            <a:pPr>
              <a:buNone/>
            </a:pPr>
            <a:r>
              <a:rPr lang="en-US" dirty="0" smtClean="0"/>
              <a:t>~625 Habakkuk </a:t>
            </a:r>
            <a:r>
              <a:rPr lang="en-US" sz="2600" dirty="0" smtClean="0"/>
              <a:t>(to pre-exile Judah) </a:t>
            </a:r>
            <a:r>
              <a:rPr lang="en-US" dirty="0" smtClean="0"/>
              <a:t>Faith in spite</a:t>
            </a:r>
          </a:p>
          <a:p>
            <a:pPr>
              <a:buNone/>
            </a:pPr>
            <a:r>
              <a:rPr lang="en-US" dirty="0" smtClean="0"/>
              <a:t>~586 Obadiah </a:t>
            </a:r>
            <a:r>
              <a:rPr lang="en-US" sz="2600" dirty="0" smtClean="0"/>
              <a:t>(re Edom at exile) </a:t>
            </a:r>
            <a:r>
              <a:rPr lang="en-US" dirty="0" smtClean="0"/>
              <a:t>Judgment</a:t>
            </a:r>
          </a:p>
          <a:p>
            <a:pPr>
              <a:buNone/>
            </a:pPr>
            <a:r>
              <a:rPr lang="en-US" dirty="0" smtClean="0"/>
              <a:t>~605-539 Daniel </a:t>
            </a:r>
            <a:r>
              <a:rPr lang="en-US" sz="2600" dirty="0" smtClean="0"/>
              <a:t>(to Judah in exile) </a:t>
            </a:r>
            <a:r>
              <a:rPr lang="en-US" dirty="0" smtClean="0"/>
              <a:t>Kingdoms</a:t>
            </a:r>
          </a:p>
          <a:p>
            <a:pPr>
              <a:buNone/>
            </a:pPr>
            <a:r>
              <a:rPr lang="en-US" dirty="0" smtClean="0"/>
              <a:t>~593-573 Ezekiel </a:t>
            </a:r>
            <a:r>
              <a:rPr lang="en-US" sz="2600" dirty="0" smtClean="0"/>
              <a:t>(to Judah in exile) </a:t>
            </a:r>
            <a:r>
              <a:rPr lang="en-US" dirty="0" smtClean="0"/>
              <a:t>Judgment/Restoration</a:t>
            </a:r>
          </a:p>
          <a:p>
            <a:pPr>
              <a:buNone/>
            </a:pPr>
            <a:r>
              <a:rPr lang="en-US" dirty="0" smtClean="0"/>
              <a:t>~520 Haggai (to Judah post-exile) Back to Work</a:t>
            </a:r>
          </a:p>
          <a:p>
            <a:pPr>
              <a:buNone/>
            </a:pPr>
            <a:r>
              <a:rPr lang="en-US" dirty="0" smtClean="0"/>
              <a:t>~520 Zechariah (to Judah post-exile) Back to Work</a:t>
            </a:r>
          </a:p>
          <a:p>
            <a:pPr>
              <a:buNone/>
            </a:pPr>
            <a:r>
              <a:rPr lang="en-US" dirty="0" smtClean="0"/>
              <a:t>~430 Malachi (to Judah post-exile)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CHRONOLOGY OF MALACHI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8991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~478          Esther as queen of Persia</a:t>
            </a:r>
          </a:p>
          <a:p>
            <a:pPr>
              <a:buNone/>
            </a:pPr>
            <a:r>
              <a:rPr lang="en-US" dirty="0" smtClean="0"/>
              <a:t>~458-456   Ezra’s ministry in Jerusalem (Ezra 7-10)</a:t>
            </a:r>
          </a:p>
          <a:p>
            <a:pPr>
              <a:buNone/>
            </a:pPr>
            <a:r>
              <a:rPr lang="en-US" dirty="0" smtClean="0"/>
              <a:t>~445-432   Nehemiah’s ministry in Jerusalem</a:t>
            </a:r>
          </a:p>
          <a:p>
            <a:pPr>
              <a:buNone/>
            </a:pPr>
            <a:r>
              <a:rPr lang="en-US" dirty="0" smtClean="0"/>
              <a:t>~430          Malachi prophesies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MALACHI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-Questioning the LORD’s love (1:2-5)</a:t>
            </a:r>
          </a:p>
          <a:p>
            <a:pPr>
              <a:buNone/>
            </a:pPr>
            <a:r>
              <a:rPr lang="en-US" dirty="0" smtClean="0"/>
              <a:t>-Despising the LORD’s Name (1:6-2:9)</a:t>
            </a:r>
          </a:p>
          <a:p>
            <a:pPr>
              <a:buNone/>
            </a:pPr>
            <a:r>
              <a:rPr lang="en-US" dirty="0" smtClean="0"/>
              <a:t>-Profaning the LORD’s temple (2:10-17)</a:t>
            </a:r>
          </a:p>
          <a:p>
            <a:pPr>
              <a:buNone/>
            </a:pPr>
            <a:r>
              <a:rPr lang="en-US" dirty="0" smtClean="0"/>
              <a:t>-Enduring the LORD’s coming (3:1-7)</a:t>
            </a:r>
          </a:p>
          <a:p>
            <a:pPr>
              <a:buNone/>
            </a:pPr>
            <a:r>
              <a:rPr lang="en-US" dirty="0" smtClean="0"/>
              <a:t>-Robbing the LORD’s storehouse (3:8-12)</a:t>
            </a:r>
          </a:p>
          <a:p>
            <a:pPr>
              <a:buNone/>
            </a:pPr>
            <a:r>
              <a:rPr lang="en-US" dirty="0" smtClean="0"/>
              <a:t>-Disrespecting the LORD’s service (3:13-15)</a:t>
            </a:r>
          </a:p>
          <a:p>
            <a:pPr>
              <a:buNone/>
            </a:pPr>
            <a:r>
              <a:rPr lang="en-US" dirty="0" smtClean="0"/>
              <a:t>-Reverencing the LORD’s Name (3:16-4:6)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441</Words>
  <Application>Microsoft Office PowerPoint</Application>
  <PresentationFormat>On-screen Show (16:9)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16x9</vt:lpstr>
      <vt:lpstr>THE WORD OF THE LORD  BY MALACHI</vt:lpstr>
      <vt:lpstr>Overview of Human History</vt:lpstr>
      <vt:lpstr>Background to Writing Prophets</vt:lpstr>
      <vt:lpstr>Background to Writing Prophets</vt:lpstr>
      <vt:lpstr>Chronology of the Writing Prophets</vt:lpstr>
      <vt:lpstr>Chronology of the Writing Prophets</vt:lpstr>
      <vt:lpstr>CHRONOLOGY OF MALACHI  </vt:lpstr>
      <vt:lpstr>OUTLINE OF MALACHI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 OF THE LORD  BY MALACHI</dc:title>
  <dc:creator>Mark</dc:creator>
  <cp:lastModifiedBy>Mark</cp:lastModifiedBy>
  <cp:revision>1</cp:revision>
  <dcterms:created xsi:type="dcterms:W3CDTF">2015-12-18T20:34:38Z</dcterms:created>
  <dcterms:modified xsi:type="dcterms:W3CDTF">2015-12-18T20:36:20Z</dcterms:modified>
</cp:coreProperties>
</file>