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73" r:id="rId3"/>
    <p:sldId id="271" r:id="rId4"/>
    <p:sldId id="288" r:id="rId5"/>
    <p:sldId id="260" r:id="rId6"/>
    <p:sldId id="262" r:id="rId7"/>
    <p:sldId id="267" r:id="rId8"/>
    <p:sldId id="258" r:id="rId9"/>
    <p:sldId id="277" r:id="rId10"/>
    <p:sldId id="274" r:id="rId11"/>
    <p:sldId id="285" r:id="rId12"/>
    <p:sldId id="278" r:id="rId13"/>
    <p:sldId id="266" r:id="rId14"/>
    <p:sldId id="286" r:id="rId15"/>
    <p:sldId id="279" r:id="rId16"/>
    <p:sldId id="275" r:id="rId17"/>
    <p:sldId id="287" r:id="rId18"/>
    <p:sldId id="280" r:id="rId19"/>
    <p:sldId id="276" r:id="rId20"/>
    <p:sldId id="281" r:id="rId21"/>
    <p:sldId id="268" r:id="rId22"/>
    <p:sldId id="282" r:id="rId23"/>
    <p:sldId id="257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7CB97365-EBCA-4027-87D5-99FC1D4DF0BB}" type="datetimeFigureOut">
              <a:rPr lang="en-US" smtClean="0"/>
              <a:pPr eaLnBrk="1" latinLnBrk="0" hangingPunct="1"/>
              <a:t>1/5/2018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kumimoji="0"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9E29E33-B620-47F9-BB04-8846C2A5AFCC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HAPPY 2018</a:t>
            </a:r>
            <a:endParaRPr 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079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ecause it’s better 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Contradictory???</a:t>
            </a:r>
          </a:p>
          <a:p>
            <a:r>
              <a:rPr lang="en-US" dirty="0" smtClean="0"/>
              <a:t>Better inside…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--no condemnation (Rom.8:1)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--Christ as our wisdom… (1Cor.1:30)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--new life (2Cor.5:17)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--liberty (Gal.2:4)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--unity (Gal.3:28)</a:t>
            </a:r>
            <a:br>
              <a:rPr lang="en-US" dirty="0" smtClean="0"/>
            </a:br>
            <a:endParaRPr lang="en-US" dirty="0" smtClean="0"/>
          </a:p>
          <a:p>
            <a:pPr marL="137160" indent="0">
              <a:buNone/>
            </a:pPr>
            <a:r>
              <a:rPr lang="en-US" dirty="0" smtClean="0"/>
              <a:t>**Do you want others to experience the better?</a:t>
            </a:r>
          </a:p>
        </p:txBody>
      </p:sp>
    </p:spTree>
    <p:extLst>
      <p:ext uri="{BB962C8B-B14F-4D97-AF65-F5344CB8AC3E}">
        <p14:creationId xmlns:p14="http://schemas.microsoft.com/office/powerpoint/2010/main" val="430752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23" b="7323"/>
          <a:stretch/>
        </p:blipFill>
        <p:spPr bwMode="auto">
          <a:xfrm>
            <a:off x="1066800" y="822960"/>
            <a:ext cx="7207193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236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ecause it’s better inside</a:t>
            </a:r>
          </a:p>
          <a:p>
            <a:r>
              <a:rPr lang="en-US" dirty="0"/>
              <a:t>b</a:t>
            </a:r>
            <a:r>
              <a:rPr lang="en-US" dirty="0" smtClean="0"/>
              <a:t>ecause it’s expected of those inside</a:t>
            </a:r>
          </a:p>
        </p:txBody>
      </p:sp>
    </p:spTree>
    <p:extLst>
      <p:ext uri="{BB962C8B-B14F-4D97-AF65-F5344CB8AC3E}">
        <p14:creationId xmlns:p14="http://schemas.microsoft.com/office/powerpoint/2010/main" val="2503992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b</a:t>
            </a:r>
            <a:r>
              <a:rPr lang="en-US" dirty="0" smtClean="0"/>
              <a:t>ecause it’s expected of those 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4709160"/>
          </a:xfrm>
        </p:spPr>
        <p:txBody>
          <a:bodyPr>
            <a:normAutofit/>
          </a:bodyPr>
          <a:lstStyle/>
          <a:p>
            <a:r>
              <a:rPr lang="en-US" dirty="0" smtClean="0"/>
              <a:t>Whose expectations are you seeking to live up to?</a:t>
            </a:r>
          </a:p>
          <a:p>
            <a:r>
              <a:rPr lang="en-US" dirty="0" smtClean="0"/>
              <a:t>God expects those who are inside to go to those who are outside</a:t>
            </a:r>
          </a:p>
          <a:p>
            <a:pPr marL="137160" indent="0">
              <a:buNone/>
            </a:pPr>
            <a:r>
              <a:rPr lang="en-US" dirty="0" smtClean="0"/>
              <a:t>“</a:t>
            </a:r>
            <a:r>
              <a:rPr lang="x-none" smtClean="0"/>
              <a:t>And </a:t>
            </a:r>
            <a:r>
              <a:rPr lang="x-none"/>
              <a:t>He said to them</a:t>
            </a:r>
            <a:r>
              <a:rPr lang="x-none"/>
              <a:t>, </a:t>
            </a:r>
            <a:r>
              <a:rPr lang="en-US" dirty="0" smtClean="0"/>
              <a:t>‘</a:t>
            </a:r>
            <a:r>
              <a:rPr lang="x-none" u="sng" smtClean="0"/>
              <a:t>Go </a:t>
            </a:r>
            <a:r>
              <a:rPr lang="x-none" u="sng"/>
              <a:t>into</a:t>
            </a:r>
            <a:r>
              <a:rPr lang="x-none"/>
              <a:t> all the world and preach the gospel to every </a:t>
            </a:r>
            <a:r>
              <a:rPr lang="x-none"/>
              <a:t>creature</a:t>
            </a:r>
            <a:r>
              <a:rPr lang="x-none" smtClean="0"/>
              <a:t>.</a:t>
            </a:r>
            <a:r>
              <a:rPr lang="en-US" dirty="0" smtClean="0"/>
              <a:t>’” </a:t>
            </a:r>
            <a:r>
              <a:rPr lang="en-US" sz="2400" i="1" dirty="0" smtClean="0"/>
              <a:t>(Mark 16:15)</a:t>
            </a:r>
            <a:endParaRPr lang="en-US" sz="2400" i="1" dirty="0"/>
          </a:p>
          <a:p>
            <a:pPr marL="137160" indent="0">
              <a:buNone/>
            </a:pPr>
            <a:r>
              <a:rPr lang="en-US" dirty="0" smtClean="0"/>
              <a:t>“</a:t>
            </a:r>
            <a:r>
              <a:rPr lang="x-none" u="sng" smtClean="0"/>
              <a:t>Go </a:t>
            </a:r>
            <a:r>
              <a:rPr lang="x-none" u="sng"/>
              <a:t>therefore</a:t>
            </a:r>
            <a:r>
              <a:rPr lang="x-none"/>
              <a:t> and make disciples of </a:t>
            </a:r>
            <a:r>
              <a:rPr lang="x-none"/>
              <a:t>all </a:t>
            </a:r>
            <a:r>
              <a:rPr lang="x-none" smtClean="0"/>
              <a:t>the nations</a:t>
            </a:r>
            <a:r>
              <a:rPr lang="en-US" dirty="0" smtClean="0"/>
              <a:t>…” (</a:t>
            </a:r>
            <a:r>
              <a:rPr lang="en-US" sz="2400" i="1" dirty="0" smtClean="0"/>
              <a:t>Matthew 28:19)</a:t>
            </a:r>
            <a:br>
              <a:rPr lang="en-US" sz="2400" i="1" dirty="0" smtClean="0"/>
            </a:br>
            <a:endParaRPr lang="en-US" i="1" dirty="0" smtClean="0"/>
          </a:p>
          <a:p>
            <a:pPr marL="137160" indent="0" algn="ctr">
              <a:buNone/>
            </a:pPr>
            <a:r>
              <a:rPr lang="en-US" dirty="0" smtClean="0"/>
              <a:t>**Will you, by God’s grace, seek to live up to </a:t>
            </a:r>
            <a:br>
              <a:rPr lang="en-US" dirty="0" smtClean="0"/>
            </a:br>
            <a:r>
              <a:rPr lang="en-US" dirty="0" smtClean="0"/>
              <a:t>HIS expectations rather than your own?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28876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" y="1958975"/>
            <a:ext cx="7562850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4996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ecause it’s better inside</a:t>
            </a:r>
          </a:p>
          <a:p>
            <a:r>
              <a:rPr lang="en-US" dirty="0"/>
              <a:t>b</a:t>
            </a:r>
            <a:r>
              <a:rPr lang="en-US" dirty="0" smtClean="0"/>
              <a:t>ecause it’s expected of those inside</a:t>
            </a:r>
          </a:p>
          <a:p>
            <a:r>
              <a:rPr lang="en-US" dirty="0"/>
              <a:t>b</a:t>
            </a:r>
            <a:r>
              <a:rPr lang="en-US" dirty="0" smtClean="0"/>
              <a:t>ecause it’s healthy for those inside </a:t>
            </a:r>
          </a:p>
        </p:txBody>
      </p:sp>
    </p:spTree>
    <p:extLst>
      <p:ext uri="{BB962C8B-B14F-4D97-AF65-F5344CB8AC3E}">
        <p14:creationId xmlns:p14="http://schemas.microsoft.com/office/powerpoint/2010/main" val="2542416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because it’s healthy for those inside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Getting outside to walk wisely </a:t>
            </a:r>
            <a:r>
              <a:rPr lang="en-US" sz="2400" i="1" dirty="0" smtClean="0"/>
              <a:t>(Col.4:5)</a:t>
            </a:r>
            <a:r>
              <a:rPr lang="en-US" dirty="0" smtClean="0"/>
              <a:t> and properly </a:t>
            </a:r>
            <a:r>
              <a:rPr lang="en-US" sz="2400" i="1" dirty="0" smtClean="0"/>
              <a:t>(1Thess.4:12)</a:t>
            </a:r>
            <a:r>
              <a:rPr lang="en-US" dirty="0" smtClean="0"/>
              <a:t> is good for your spiritual health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--your personal spiritual health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--the spiritual health of the Body of Christ</a:t>
            </a:r>
          </a:p>
          <a:p>
            <a:pPr marL="137160" indent="0">
              <a:buNone/>
            </a:pPr>
            <a:endParaRPr lang="en-US" dirty="0"/>
          </a:p>
          <a:p>
            <a:pPr marL="137160" indent="0">
              <a:buNone/>
            </a:pPr>
            <a:r>
              <a:rPr lang="en-US" dirty="0" smtClean="0"/>
              <a:t>**Are you willing to suffer pain for gain?</a:t>
            </a:r>
          </a:p>
          <a:p>
            <a:pPr marL="13716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71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5850" y="852440"/>
            <a:ext cx="4367349" cy="4587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3378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ecause it’s better inside</a:t>
            </a:r>
          </a:p>
          <a:p>
            <a:r>
              <a:rPr lang="en-US" dirty="0"/>
              <a:t>b</a:t>
            </a:r>
            <a:r>
              <a:rPr lang="en-US" dirty="0" smtClean="0"/>
              <a:t>ecause it’s expected of those inside</a:t>
            </a:r>
          </a:p>
          <a:p>
            <a:r>
              <a:rPr lang="en-US" dirty="0"/>
              <a:t>b</a:t>
            </a:r>
            <a:r>
              <a:rPr lang="en-US" dirty="0" smtClean="0"/>
              <a:t>ecause it’s healthy for those inside </a:t>
            </a:r>
          </a:p>
          <a:p>
            <a:r>
              <a:rPr lang="en-US" dirty="0"/>
              <a:t>b</a:t>
            </a:r>
            <a:r>
              <a:rPr lang="en-US" dirty="0" smtClean="0"/>
              <a:t>ecause it’s essential for those outside</a:t>
            </a:r>
          </a:p>
        </p:txBody>
      </p:sp>
    </p:spTree>
    <p:extLst>
      <p:ext uri="{BB962C8B-B14F-4D97-AF65-F5344CB8AC3E}">
        <p14:creationId xmlns:p14="http://schemas.microsoft.com/office/powerpoint/2010/main" val="3620095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</a:t>
            </a:r>
            <a:r>
              <a:rPr lang="en-US" dirty="0" smtClean="0"/>
              <a:t>ecause it’s essential </a:t>
            </a:r>
            <a:br>
              <a:rPr lang="en-US" dirty="0" smtClean="0"/>
            </a:br>
            <a:r>
              <a:rPr lang="en-US" dirty="0" smtClean="0"/>
              <a:t>for those outside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7630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So that they can see us 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--walking in wisdom and properly toward them</a:t>
            </a:r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--not judging them </a:t>
            </a:r>
            <a:r>
              <a:rPr lang="en-US" sz="2400" i="1" dirty="0" smtClean="0"/>
              <a:t>(2Cor.5:12)</a:t>
            </a:r>
            <a:endParaRPr lang="en-US" sz="2400" dirty="0" smtClean="0"/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--having a good testimony among them </a:t>
            </a:r>
            <a:r>
              <a:rPr lang="en-US" sz="2400" i="1" dirty="0" smtClean="0"/>
              <a:t>(1Tim.3:7)</a:t>
            </a:r>
            <a:endParaRPr lang="en-US" dirty="0" smtClean="0"/>
          </a:p>
          <a:p>
            <a:r>
              <a:rPr lang="en-US" dirty="0" smtClean="0"/>
              <a:t>So that they can ask for answers to their questions</a:t>
            </a:r>
          </a:p>
          <a:p>
            <a:r>
              <a:rPr lang="en-US" dirty="0" smtClean="0"/>
              <a:t>So that they can hear our gracious words </a:t>
            </a:r>
            <a:r>
              <a:rPr lang="en-US" sz="2400" i="1" dirty="0" smtClean="0"/>
              <a:t>(Col.4:6)</a:t>
            </a:r>
            <a:endParaRPr lang="en-US" dirty="0" smtClean="0"/>
          </a:p>
          <a:p>
            <a:pPr marL="137160" indent="0">
              <a:buNone/>
            </a:pPr>
            <a:r>
              <a:rPr lang="en-US" dirty="0"/>
              <a:t>	</a:t>
            </a:r>
            <a:r>
              <a:rPr lang="en-US" dirty="0" smtClean="0"/>
              <a:t>--conversation, concern, Christ</a:t>
            </a:r>
            <a:endParaRPr lang="en-US" dirty="0"/>
          </a:p>
          <a:p>
            <a:r>
              <a:rPr lang="en-US" dirty="0" smtClean="0"/>
              <a:t>So that they have time…take the opportunity </a:t>
            </a:r>
            <a:r>
              <a:rPr lang="en-US" sz="2400" i="1" dirty="0" smtClean="0"/>
              <a:t>(4:5)</a:t>
            </a:r>
            <a:endParaRPr lang="en-US" dirty="0" smtClean="0"/>
          </a:p>
          <a:p>
            <a:pPr marL="137160" indent="0">
              <a:buNone/>
            </a:pPr>
            <a:r>
              <a:rPr lang="en-US" sz="2400" dirty="0" smtClean="0"/>
              <a:t>**Will you take what may be their (or your) last opportunity?</a:t>
            </a:r>
          </a:p>
        </p:txBody>
      </p:sp>
    </p:spTree>
    <p:extLst>
      <p:ext uri="{BB962C8B-B14F-4D97-AF65-F5344CB8AC3E}">
        <p14:creationId xmlns:p14="http://schemas.microsoft.com/office/powerpoint/2010/main" val="88213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01" b="-15749"/>
          <a:stretch/>
        </p:blipFill>
        <p:spPr bwMode="auto">
          <a:xfrm>
            <a:off x="1981200" y="609600"/>
            <a:ext cx="4795308" cy="698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797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ecause it’s better inside</a:t>
            </a:r>
          </a:p>
          <a:p>
            <a:r>
              <a:rPr lang="en-US" dirty="0"/>
              <a:t>b</a:t>
            </a:r>
            <a:r>
              <a:rPr lang="en-US" dirty="0" smtClean="0"/>
              <a:t>ecause it’s expected of those inside</a:t>
            </a:r>
          </a:p>
          <a:p>
            <a:r>
              <a:rPr lang="en-US" dirty="0"/>
              <a:t>b</a:t>
            </a:r>
            <a:r>
              <a:rPr lang="en-US" dirty="0" smtClean="0"/>
              <a:t>ecause it’s healthy for those inside </a:t>
            </a:r>
          </a:p>
          <a:p>
            <a:r>
              <a:rPr lang="en-US" dirty="0"/>
              <a:t>b</a:t>
            </a:r>
            <a:r>
              <a:rPr lang="en-US" dirty="0" smtClean="0"/>
              <a:t>ecause it’s essential for those outside</a:t>
            </a:r>
          </a:p>
        </p:txBody>
      </p:sp>
    </p:spTree>
    <p:extLst>
      <p:ext uri="{BB962C8B-B14F-4D97-AF65-F5344CB8AC3E}">
        <p14:creationId xmlns:p14="http://schemas.microsoft.com/office/powerpoint/2010/main" val="847135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53000"/>
            <a:ext cx="8229600" cy="1524000"/>
          </a:xfrm>
        </p:spPr>
        <p:txBody>
          <a:bodyPr/>
          <a:lstStyle/>
          <a:p>
            <a:r>
              <a:rPr lang="en-US" dirty="0" smtClean="0"/>
              <a:t>Let’s do this together in 2018, for the glory of God!</a:t>
            </a:r>
            <a:endParaRPr lang="en-US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0"/>
            <a:ext cx="4742097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226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19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39887"/>
            <a:ext cx="8229600" cy="462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805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5" b="-8685"/>
          <a:stretch/>
        </p:blipFill>
        <p:spPr bwMode="auto">
          <a:xfrm>
            <a:off x="2095321" y="0"/>
            <a:ext cx="5223603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85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Outside in 2018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“those who are outside”</a:t>
            </a:r>
          </a:p>
          <a:p>
            <a:r>
              <a:rPr lang="en-US" dirty="0" smtClean="0"/>
              <a:t>Colossians 4:4-5</a:t>
            </a:r>
          </a:p>
          <a:p>
            <a:r>
              <a:rPr lang="en-US" dirty="0" smtClean="0"/>
              <a:t>1Thessalonians 4:12</a:t>
            </a:r>
          </a:p>
          <a:p>
            <a:r>
              <a:rPr lang="en-US" dirty="0" smtClean="0"/>
              <a:t>1Timothy 3:7</a:t>
            </a:r>
          </a:p>
          <a:p>
            <a:r>
              <a:rPr lang="en-US" dirty="0" smtClean="0"/>
              <a:t>1Corinthians 5:12</a:t>
            </a:r>
            <a:endParaRPr lang="en-US" dirty="0"/>
          </a:p>
          <a:p>
            <a:r>
              <a:rPr lang="en-US" dirty="0" smtClean="0"/>
              <a:t>Challenging for those who are </a:t>
            </a:r>
            <a:r>
              <a:rPr lang="en-US" smtClean="0"/>
              <a:t>inside…</a:t>
            </a:r>
            <a:br>
              <a:rPr lang="en-US" smtClean="0"/>
            </a:br>
            <a:r>
              <a:rPr lang="en-US" smtClean="0"/>
              <a:t>”</a:t>
            </a:r>
            <a:r>
              <a:rPr lang="en-US" dirty="0" smtClean="0"/>
              <a:t>in Christ: (Phi.1:1); “in the body” (1Cor.12:18); “in the church” (1Cor.12:28</a:t>
            </a:r>
            <a:r>
              <a:rPr lang="en-US" smtClean="0"/>
              <a:t>); </a:t>
            </a:r>
            <a:br>
              <a:rPr lang="en-US" smtClean="0"/>
            </a:br>
            <a:r>
              <a:rPr lang="en-US" smtClean="0"/>
              <a:t>“</a:t>
            </a:r>
            <a:r>
              <a:rPr lang="en-US" dirty="0" smtClean="0"/>
              <a:t>in the faith” (2Co.12:5)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104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outside is uncomfortable</a:t>
            </a:r>
            <a:endParaRPr lang="en-US" dirty="0"/>
          </a:p>
        </p:txBody>
      </p:sp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1908" y="1600200"/>
            <a:ext cx="4520184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467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outside is dangerous</a:t>
            </a:r>
            <a:endParaRPr lang="en-US" dirty="0"/>
          </a:p>
        </p:txBody>
      </p:sp>
      <p:sp>
        <p:nvSpPr>
          <p:cNvPr id="5" name="AutoShape 4" descr="Image result for dangerous outside stay inside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Image result for dangerous outside stay inside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2" name="Picture 8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87" b="-19287"/>
          <a:stretch/>
        </p:blipFill>
        <p:spPr bwMode="auto">
          <a:xfrm>
            <a:off x="1991139" y="1463040"/>
            <a:ext cx="5247861" cy="7543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1210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Getting outside is inconvenient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1600"/>
            <a:ext cx="8050000" cy="53520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6990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868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We need motivation to get outside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7737" y="1600200"/>
            <a:ext cx="4708525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286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 outside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</a:t>
            </a:r>
            <a:r>
              <a:rPr lang="en-US" dirty="0" smtClean="0"/>
              <a:t>ecause it’s better inside</a:t>
            </a:r>
          </a:p>
        </p:txBody>
      </p:sp>
    </p:spTree>
    <p:extLst>
      <p:ext uri="{BB962C8B-B14F-4D97-AF65-F5344CB8AC3E}">
        <p14:creationId xmlns:p14="http://schemas.microsoft.com/office/powerpoint/2010/main" val="1262341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2415</TotalTime>
  <Words>255</Words>
  <Application>Microsoft Office PowerPoint</Application>
  <PresentationFormat>On-screen Show (4:3)</PresentationFormat>
  <Paragraphs>63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Theme</vt:lpstr>
      <vt:lpstr>HAPPY 2018</vt:lpstr>
      <vt:lpstr>PowerPoint Presentation</vt:lpstr>
      <vt:lpstr>PowerPoint Presentation</vt:lpstr>
      <vt:lpstr>Get Outside in 2018</vt:lpstr>
      <vt:lpstr>Getting outside is uncomfortable</vt:lpstr>
      <vt:lpstr>Getting outside is dangerous</vt:lpstr>
      <vt:lpstr>Getting outside is inconvenient</vt:lpstr>
      <vt:lpstr>We need motivation to get outside</vt:lpstr>
      <vt:lpstr>Get outside</vt:lpstr>
      <vt:lpstr>because it’s better inside</vt:lpstr>
      <vt:lpstr>PowerPoint Presentation</vt:lpstr>
      <vt:lpstr>Get outside</vt:lpstr>
      <vt:lpstr>because it’s expected of those inside</vt:lpstr>
      <vt:lpstr>PowerPoint Presentation</vt:lpstr>
      <vt:lpstr>Get outside</vt:lpstr>
      <vt:lpstr>because it’s healthy for those inside</vt:lpstr>
      <vt:lpstr>PowerPoint Presentation</vt:lpstr>
      <vt:lpstr>Get outside</vt:lpstr>
      <vt:lpstr>because it’s essential  for those outside</vt:lpstr>
      <vt:lpstr>Get outside</vt:lpstr>
      <vt:lpstr>Let’s do this together in 2018, for the glory of God!</vt:lpstr>
      <vt:lpstr>PowerPoint Presentation</vt:lpstr>
      <vt:lpstr>PowerPoint Presentation</vt:lpstr>
    </vt:vector>
  </TitlesOfParts>
  <Company>GTCC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Shelley</dc:creator>
  <cp:lastModifiedBy>Mark Shelley</cp:lastModifiedBy>
  <cp:revision>21</cp:revision>
  <dcterms:created xsi:type="dcterms:W3CDTF">2018-01-05T21:44:26Z</dcterms:created>
  <dcterms:modified xsi:type="dcterms:W3CDTF">2018-01-07T13:59:52Z</dcterms:modified>
</cp:coreProperties>
</file>