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4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889771"/>
          </a:xfrm>
        </p:spPr>
        <p:txBody>
          <a:bodyPr>
            <a:normAutofit/>
          </a:bodyPr>
          <a:lstStyle/>
          <a:p>
            <a:r>
              <a:rPr lang="en-US" sz="9600" dirty="0" smtClean="0"/>
              <a:t>PRAYER WORKS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09600" y="2498774"/>
            <a:ext cx="7772400" cy="2435176"/>
          </a:xfrm>
        </p:spPr>
        <p:txBody>
          <a:bodyPr/>
          <a:lstStyle/>
          <a:p>
            <a:r>
              <a:rPr lang="en-US" dirty="0" smtClean="0"/>
              <a:t>History demonstrates that prayer does work, </a:t>
            </a:r>
            <a:br>
              <a:rPr lang="en-US" dirty="0" smtClean="0"/>
            </a:br>
            <a:r>
              <a:rPr lang="en-US" dirty="0" smtClean="0"/>
              <a:t>so though it is beyond our full understanding, we are to pursue righteousness </a:t>
            </a:r>
            <a:br>
              <a:rPr lang="en-US" dirty="0" smtClean="0"/>
            </a:br>
            <a:r>
              <a:rPr lang="en-US" dirty="0" smtClean="0"/>
              <a:t>and actively pray with faith in God.</a:t>
            </a:r>
            <a:br>
              <a:rPr lang="en-US" dirty="0" smtClean="0"/>
            </a:br>
            <a:r>
              <a:rPr lang="en-US" dirty="0" smtClean="0"/>
              <a:t>Expect much to be accomplished!</a:t>
            </a:r>
            <a:endParaRPr lang="en-US" dirty="0"/>
          </a:p>
        </p:txBody>
      </p:sp>
      <p:pic>
        <p:nvPicPr>
          <p:cNvPr id="5" name="Picture 2" descr="http://www.kavx.org/wp/wp-content/uploads/2014/02/prayerworkssssss....jpg"/>
          <p:cNvPicPr>
            <a:picLocks noChangeAspect="1" noChangeArrowheads="1"/>
          </p:cNvPicPr>
          <p:nvPr/>
        </p:nvPicPr>
        <p:blipFill>
          <a:blip r:embed="rId2" cstate="print"/>
          <a:srcRect b="20348"/>
          <a:stretch>
            <a:fillRect/>
          </a:stretch>
        </p:blipFill>
        <p:spPr bwMode="auto">
          <a:xfrm>
            <a:off x="609600" y="-247650"/>
            <a:ext cx="7732640" cy="2485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Prayer accomplishes an abundance!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305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Prayer worked in the Old Testament period</a:t>
            </a:r>
          </a:p>
          <a:p>
            <a:r>
              <a:rPr lang="en-US" dirty="0" smtClean="0"/>
              <a:t>Prayer worked in the New Testament period</a:t>
            </a:r>
          </a:p>
          <a:p>
            <a:r>
              <a:rPr lang="en-US" dirty="0" smtClean="0"/>
              <a:t>Prayer worked throughout the church period</a:t>
            </a:r>
          </a:p>
          <a:p>
            <a:r>
              <a:rPr lang="en-US" dirty="0" smtClean="0"/>
              <a:t>Prayer works in the church today</a:t>
            </a:r>
          </a:p>
          <a:p>
            <a:r>
              <a:rPr lang="en-US" dirty="0" smtClean="0"/>
              <a:t>Prayer works in our church today…</a:t>
            </a:r>
          </a:p>
          <a:p>
            <a:r>
              <a:rPr lang="en-US" dirty="0" smtClean="0"/>
              <a:t>What is YOUR prayer history???  Does it work?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3058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**History demonstrates that prayer </a:t>
            </a:r>
            <a:br>
              <a:rPr lang="en-US" sz="6000" dirty="0" smtClean="0"/>
            </a:br>
            <a:r>
              <a:rPr lang="en-US" sz="6000" dirty="0" smtClean="0"/>
              <a:t>DOES work!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979"/>
            <a:ext cx="85344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</a:p>
          <a:p>
            <a:pPr>
              <a:buNone/>
            </a:pPr>
            <a:r>
              <a:rPr lang="en-US" dirty="0" smtClean="0"/>
              <a:t> 	1. Do we control God through prayer?</a:t>
            </a:r>
          </a:p>
          <a:p>
            <a:pPr>
              <a:buNone/>
            </a:pPr>
            <a:r>
              <a:rPr lang="en-US" dirty="0" smtClean="0"/>
              <a:t>	2. Do we persuade God through prayer?</a:t>
            </a:r>
          </a:p>
          <a:p>
            <a:pPr>
              <a:buNone/>
            </a:pPr>
            <a:r>
              <a:rPr lang="en-US" dirty="0" smtClean="0"/>
              <a:t> 	3. Do we participate with God through prayer?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it work?</a:t>
            </a:r>
          </a:p>
          <a:p>
            <a:r>
              <a:rPr lang="en-US" dirty="0" smtClean="0"/>
              <a:t>Why does it appear sometimes not to work?</a:t>
            </a:r>
          </a:p>
          <a:p>
            <a:r>
              <a:rPr lang="en-US" dirty="0" smtClean="0"/>
              <a:t>How are we to reconcile </a:t>
            </a:r>
            <a:br>
              <a:rPr lang="en-US" dirty="0" smtClean="0"/>
            </a:br>
            <a:r>
              <a:rPr lang="en-US" dirty="0" smtClean="0"/>
              <a:t>           simultaneous contradictory requests?</a:t>
            </a:r>
          </a:p>
          <a:p>
            <a:r>
              <a:rPr lang="en-US" dirty="0" smtClean="0"/>
              <a:t>Is it necessary to understand the mystery fully in order to pray and be answered?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**The mystery of prayer should not hinder you from praying any more than the mystery of the internet hinders you from checking your e-mail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4582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RIGHTEOUSNESS</a:t>
            </a:r>
          </a:p>
          <a:p>
            <a:pPr>
              <a:buNone/>
            </a:pPr>
            <a:r>
              <a:rPr lang="en-US" dirty="0" smtClean="0"/>
              <a:t>	--positional</a:t>
            </a:r>
          </a:p>
          <a:p>
            <a:pPr>
              <a:buNone/>
            </a:pPr>
            <a:r>
              <a:rPr lang="en-US" dirty="0" smtClean="0"/>
              <a:t>	--practical</a:t>
            </a:r>
          </a:p>
          <a:p>
            <a:r>
              <a:rPr lang="en-US" dirty="0" smtClean="0"/>
              <a:t>FAITH</a:t>
            </a:r>
          </a:p>
          <a:p>
            <a:pPr>
              <a:buNone/>
            </a:pPr>
            <a:r>
              <a:rPr lang="en-US" dirty="0" smtClean="0"/>
              <a:t>	--in His ability</a:t>
            </a:r>
          </a:p>
          <a:p>
            <a:pPr>
              <a:buNone/>
            </a:pPr>
            <a:r>
              <a:rPr lang="en-US" dirty="0" smtClean="0"/>
              <a:t>	--in His wisdom</a:t>
            </a:r>
          </a:p>
          <a:p>
            <a:r>
              <a:rPr lang="en-US" dirty="0" smtClean="0"/>
              <a:t>ACTION</a:t>
            </a:r>
          </a:p>
          <a:p>
            <a:pPr>
              <a:buNone/>
            </a:pPr>
            <a:r>
              <a:rPr lang="en-US" dirty="0" smtClean="0"/>
              <a:t>	--with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Mastery of Prayer that DOES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**Mastering prayer that does work requires </a:t>
            </a:r>
            <a:br>
              <a:rPr lang="en-US" dirty="0" smtClean="0"/>
            </a:br>
            <a:r>
              <a:rPr lang="en-US" dirty="0" smtClean="0"/>
              <a:t>a right standing with God, </a:t>
            </a:r>
            <a:br>
              <a:rPr lang="en-US" dirty="0" smtClean="0"/>
            </a:br>
            <a:r>
              <a:rPr lang="en-US" dirty="0" smtClean="0"/>
              <a:t>a submissive faith in God, </a:t>
            </a:r>
            <a:br>
              <a:rPr lang="en-US" dirty="0" smtClean="0"/>
            </a:br>
            <a:r>
              <a:rPr lang="en-US" dirty="0" smtClean="0"/>
              <a:t>and an active energy for God.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165</Words>
  <Application>Microsoft Office PowerPoint</Application>
  <PresentationFormat>On-screen Show (16:9)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16x9</vt:lpstr>
      <vt:lpstr>PRAYER WORKS</vt:lpstr>
      <vt:lpstr>Prayer DOES Work</vt:lpstr>
      <vt:lpstr>History of Prayer that DOES work</vt:lpstr>
      <vt:lpstr>History of Prayer that DOES work</vt:lpstr>
      <vt:lpstr>Mystery of Prayer that DOES work</vt:lpstr>
      <vt:lpstr>Mystery of Prayer that DOES work</vt:lpstr>
      <vt:lpstr>Mystery of Prayer that DOES work</vt:lpstr>
      <vt:lpstr>Mastery of Prayer that DOES work</vt:lpstr>
      <vt:lpstr>Mastery of Prayer that DOES work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WORKS</dc:title>
  <dc:creator>Mark</dc:creator>
  <cp:lastModifiedBy>Mark</cp:lastModifiedBy>
  <cp:revision>1</cp:revision>
  <dcterms:created xsi:type="dcterms:W3CDTF">2016-02-07T00:19:11Z</dcterms:created>
  <dcterms:modified xsi:type="dcterms:W3CDTF">2016-02-07T00:20:49Z</dcterms:modified>
</cp:coreProperties>
</file>