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3/9/2020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978"/>
            <a:ext cx="7696200" cy="449937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1</a:t>
            </a:r>
            <a:br>
              <a:rPr lang="en-US" sz="5400" dirty="0" smtClean="0"/>
            </a:br>
            <a:r>
              <a:rPr lang="en-US" sz="5400" dirty="0" smtClean="0"/>
              <a:t>9</a:t>
            </a:r>
            <a:br>
              <a:rPr lang="en-US" sz="5400" dirty="0" smtClean="0"/>
            </a:br>
            <a:r>
              <a:rPr lang="en-US" sz="5400" dirty="0" smtClean="0"/>
              <a:t>6</a:t>
            </a:r>
            <a:br>
              <a:rPr lang="en-US" sz="5400" dirty="0" smtClean="0"/>
            </a:br>
            <a:r>
              <a:rPr lang="en-US" sz="5400" dirty="0" smtClean="0"/>
              <a:t>3</a:t>
            </a:r>
            <a:endParaRPr lang="en-US" sz="5400" dirty="0"/>
          </a:p>
        </p:txBody>
      </p:sp>
      <p:pic>
        <p:nvPicPr>
          <p:cNvPr id="3076" name="Picture 4" descr="Image result for 1963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76550"/>
            <a:ext cx="33401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1963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65" y="2572038"/>
            <a:ext cx="2563813" cy="25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1963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1" y="60339"/>
            <a:ext cx="3795920" cy="25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1963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" y="-494316"/>
            <a:ext cx="427355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1"/>
            <a:ext cx="8229600" cy="762000"/>
          </a:xfrm>
        </p:spPr>
        <p:txBody>
          <a:bodyPr/>
          <a:lstStyle/>
          <a:p>
            <a:r>
              <a:rPr lang="en-US" dirty="0" smtClean="0"/>
              <a:t>A MODEL 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PAUL—an apostle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--“apostle” = one who is sent; a messenger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*primary sense—personal commission by the risen Lord</a:t>
            </a:r>
          </a:p>
          <a:p>
            <a:pPr marL="137160" indent="0">
              <a:buNone/>
            </a:pPr>
            <a:r>
              <a:rPr lang="en-US" dirty="0"/>
              <a:t>  </a:t>
            </a:r>
            <a:r>
              <a:rPr lang="en-US" dirty="0" smtClean="0"/>
              <a:t>      *secondary sense—sent by Lord or local church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--”of Jesus Christ” = authority &amp; accountability</a:t>
            </a:r>
          </a:p>
          <a:p>
            <a:pPr marL="137160" indent="0">
              <a:buNone/>
            </a:pPr>
            <a:r>
              <a:rPr lang="en-US" dirty="0"/>
              <a:t>  </a:t>
            </a:r>
            <a:r>
              <a:rPr lang="en-US" dirty="0" smtClean="0"/>
              <a:t> --”by the will of God” = in accordance with God’s plan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--importance for Paul &amp; his ministry: defense of his ministry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--importance for you &amp; your ministry </a:t>
            </a:r>
            <a:r>
              <a:rPr lang="en-US" sz="2400" dirty="0" smtClean="0"/>
              <a:t>(</a:t>
            </a:r>
            <a:r>
              <a:rPr lang="en-US" sz="2400" dirty="0" err="1" smtClean="0"/>
              <a:t>Jn</a:t>
            </a:r>
            <a:r>
              <a:rPr lang="en-US" sz="2400" dirty="0" smtClean="0"/>
              <a:t> 13:16; 20:21; Rom 10:15)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--Paul as our model (1Cor.11:1)</a:t>
            </a:r>
          </a:p>
          <a:p>
            <a:pPr marL="137160" indent="0">
              <a:buNone/>
            </a:pPr>
            <a:r>
              <a:rPr lang="en-US" dirty="0" smtClean="0"/>
              <a:t>**Ask the Lord to make you a messenger like Paul as he is like Christ</a:t>
            </a:r>
          </a:p>
        </p:txBody>
      </p:sp>
    </p:spTree>
    <p:extLst>
      <p:ext uri="{BB962C8B-B14F-4D97-AF65-F5344CB8AC3E}">
        <p14:creationId xmlns:p14="http://schemas.microsoft.com/office/powerpoint/2010/main" val="14722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15400" cy="3531870"/>
          </a:xfrm>
        </p:spPr>
        <p:txBody>
          <a:bodyPr>
            <a:normAutofit/>
          </a:bodyPr>
          <a:lstStyle/>
          <a:p>
            <a:r>
              <a:rPr lang="en-US" dirty="0" smtClean="0"/>
              <a:t>TIMOTHY—our brother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--emphasis on family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--in what sense are true believers a family?</a:t>
            </a:r>
          </a:p>
          <a:p>
            <a:pPr marL="137160" indent="0">
              <a:buNone/>
            </a:pPr>
            <a:r>
              <a:rPr lang="en-US" dirty="0"/>
              <a:t>  </a:t>
            </a:r>
            <a:r>
              <a:rPr lang="en-US" dirty="0" smtClean="0"/>
              <a:t> --how is the family of God to function?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	*as family members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	*as messengers</a:t>
            </a:r>
          </a:p>
        </p:txBody>
      </p:sp>
    </p:spTree>
    <p:extLst>
      <p:ext uri="{BB962C8B-B14F-4D97-AF65-F5344CB8AC3E}">
        <p14:creationId xmlns:p14="http://schemas.microsoft.com/office/powerpoint/2010/main" val="19253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5978"/>
            <a:ext cx="4114800" cy="4651772"/>
          </a:xfrm>
        </p:spPr>
        <p:txBody>
          <a:bodyPr>
            <a:normAutofit/>
          </a:bodyPr>
          <a:lstStyle/>
          <a:p>
            <a:r>
              <a:rPr lang="en-US" dirty="0" smtClean="0"/>
              <a:t>Charles Cliff and </a:t>
            </a:r>
            <a:br>
              <a:rPr lang="en-US" dirty="0" smtClean="0"/>
            </a:br>
            <a:r>
              <a:rPr lang="en-US" dirty="0" smtClean="0"/>
              <a:t>Gus Cliff </a:t>
            </a:r>
            <a:r>
              <a:rPr lang="en-US" sz="3100" i="1" dirty="0" smtClean="0"/>
              <a:t>(seated in picture)</a:t>
            </a:r>
            <a:br>
              <a:rPr lang="en-US" sz="3100" i="1" dirty="0" smtClean="0"/>
            </a:br>
            <a:r>
              <a:rPr lang="en-US" dirty="0" smtClean="0"/>
              <a:t>brothers who rode with the Pony Express</a:t>
            </a:r>
            <a:endParaRPr lang="en-US" dirty="0"/>
          </a:p>
        </p:txBody>
      </p:sp>
      <p:pic>
        <p:nvPicPr>
          <p:cNvPr id="4100" name="Picture 4" descr="https://upload.wikimedia.org/wikipedia/commons/6/68/Riders_Pony_Ex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5" y="-323850"/>
            <a:ext cx="4343400" cy="67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763000" cy="35318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TIMOTHY—our brother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--emphasis on family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--in what sense are true believers a family?</a:t>
            </a:r>
          </a:p>
          <a:p>
            <a:pPr marL="137160" indent="0">
              <a:buNone/>
            </a:pPr>
            <a:r>
              <a:rPr lang="en-US" dirty="0"/>
              <a:t>  </a:t>
            </a:r>
            <a:r>
              <a:rPr lang="en-US" dirty="0" smtClean="0"/>
              <a:t> --how is the family of God to function?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	*as family members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	*as messengers</a:t>
            </a:r>
          </a:p>
          <a:p>
            <a:pPr marL="137160" indent="0">
              <a:buNone/>
            </a:pPr>
            <a:r>
              <a:rPr lang="en-US" dirty="0" smtClean="0"/>
              <a:t>**Your </a:t>
            </a:r>
            <a:r>
              <a:rPr lang="en-US" dirty="0"/>
              <a:t>family needs you to message with them…will you?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73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57 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year of the writing of Paul’s “second” letter to the Corinthians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ible corinth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" y="467686"/>
            <a:ext cx="9143999" cy="41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3581400" y="2527488"/>
            <a:ext cx="484632" cy="97840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ce first century map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t="-1918" r="145" b="3505"/>
          <a:stretch/>
        </p:blipFill>
        <p:spPr bwMode="auto">
          <a:xfrm>
            <a:off x="1067493" y="-555315"/>
            <a:ext cx="6858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743200" y="305472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2973359"/>
            <a:ext cx="304800" cy="32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39768" y="194116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ible corinth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95" y="34378"/>
            <a:ext cx="9211795" cy="4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063584" y="2022249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bible corinth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6" y="-1"/>
            <a:ext cx="7252923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356235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76800" y="3638550"/>
            <a:ext cx="1905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Corinthians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531870"/>
          </a:xfrm>
        </p:spPr>
        <p:txBody>
          <a:bodyPr/>
          <a:lstStyle/>
          <a:p>
            <a:r>
              <a:rPr lang="en-US" dirty="0" smtClean="0"/>
              <a:t>Paul’s defense of his apostleship, which was being questioned by critics and false teachers in Corinth</a:t>
            </a:r>
          </a:p>
          <a:p>
            <a:pPr marL="137160" indent="0">
              <a:buNone/>
            </a:pPr>
            <a:r>
              <a:rPr lang="en-US" dirty="0" smtClean="0"/>
              <a:t>   --His care was being questioned (ch.1-7)</a:t>
            </a:r>
          </a:p>
          <a:p>
            <a:pPr marL="137160" indent="0">
              <a:buNone/>
            </a:pPr>
            <a:r>
              <a:rPr lang="en-US" dirty="0" smtClean="0"/>
              <a:t>   --His counsel was being neglected (ch.8-9)</a:t>
            </a:r>
          </a:p>
          <a:p>
            <a:pPr marL="137160" indent="0">
              <a:buNone/>
            </a:pPr>
            <a:r>
              <a:rPr lang="en-US" dirty="0" smtClean="0"/>
              <a:t>   --His credibility was being undermined (ch.10-13)</a:t>
            </a:r>
          </a:p>
          <a:p>
            <a:r>
              <a:rPr lang="en-US" dirty="0" smtClean="0"/>
              <a:t>4 key elements of Paul’s introduction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Image result for messenger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8"/>
            <a:ext cx="9144000" cy="51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30" y="209550"/>
            <a:ext cx="8229600" cy="18288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MESSENGER</a:t>
            </a:r>
            <a:endParaRPr lang="en-US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26695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Paul’s 2</a:t>
            </a:r>
            <a:r>
              <a:rPr lang="en-US" baseline="30000" dirty="0" smtClean="0"/>
              <a:t>nd</a:t>
            </a:r>
            <a:r>
              <a:rPr lang="en-US" dirty="0" smtClean="0"/>
              <a:t> recorded letter to the church at Corinth</a:t>
            </a:r>
          </a:p>
          <a:p>
            <a:endParaRPr lang="en-US" dirty="0" smtClean="0"/>
          </a:p>
          <a:p>
            <a:r>
              <a:rPr lang="en-US" b="1" i="1" dirty="0" smtClean="0"/>
              <a:t>2 Corinthians 1:1-2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573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271</Words>
  <Application>Microsoft Office PowerPoint</Application>
  <PresentationFormat>On-screen Show (16:9)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1 9 6 3</vt:lpstr>
      <vt:lpstr>57 AD</vt:lpstr>
      <vt:lpstr>PowerPoint Presentation</vt:lpstr>
      <vt:lpstr>PowerPoint Presentation</vt:lpstr>
      <vt:lpstr>PowerPoint Presentation</vt:lpstr>
      <vt:lpstr>PowerPoint Presentation</vt:lpstr>
      <vt:lpstr>2 Corinthians</vt:lpstr>
      <vt:lpstr>PowerPoint Presentation</vt:lpstr>
      <vt:lpstr>MESSENGER</vt:lpstr>
      <vt:lpstr>A MODEL MESSENGER</vt:lpstr>
      <vt:lpstr>A FUNCTIONING FAMILY</vt:lpstr>
      <vt:lpstr>Charles Cliff and  Gus Cliff (seated in picture) brothers who rode with the Pony Express</vt:lpstr>
      <vt:lpstr>A FUNCTIONING FAMILY</vt:lpstr>
      <vt:lpstr>PowerPoint Presentation</vt:lpstr>
    </vt:vector>
  </TitlesOfParts>
  <Company>GTCC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1 9 6 3</dc:title>
  <dc:creator>Mark Shelley</dc:creator>
  <cp:lastModifiedBy>Mark Shelley</cp:lastModifiedBy>
  <cp:revision>1</cp:revision>
  <dcterms:created xsi:type="dcterms:W3CDTF">2020-03-09T18:13:24Z</dcterms:created>
  <dcterms:modified xsi:type="dcterms:W3CDTF">2020-03-09T18:16:00Z</dcterms:modified>
</cp:coreProperties>
</file>