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89771"/>
          </a:xfrm>
        </p:spPr>
        <p:txBody>
          <a:bodyPr>
            <a:normAutofit/>
          </a:bodyPr>
          <a:lstStyle/>
          <a:p>
            <a:r>
              <a:rPr lang="en-US" sz="9600" dirty="0" smtClean="0"/>
              <a:t>PRAYER WORKS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Boldly appealing to the character of God</a:t>
            </a:r>
            <a:endParaRPr lang="en-US" sz="2000" dirty="0" smtClean="0"/>
          </a:p>
          <a:p>
            <a:r>
              <a:rPr lang="en-US" dirty="0" smtClean="0"/>
              <a:t>Tenaciously requesting the blessing of God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Tenaciously requesting </a:t>
            </a:r>
            <a:br>
              <a:rPr lang="en-US" dirty="0" smtClean="0"/>
            </a:br>
            <a:r>
              <a:rPr lang="en-US" dirty="0" smtClean="0"/>
              <a:t>the blessing of God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150870"/>
          </a:xfrm>
        </p:spPr>
        <p:txBody>
          <a:bodyPr/>
          <a:lstStyle/>
          <a:p>
            <a:r>
              <a:rPr lang="en-US" dirty="0" smtClean="0"/>
              <a:t>Genesis 32:24-30</a:t>
            </a:r>
          </a:p>
          <a:p>
            <a:r>
              <a:rPr lang="en-US" dirty="0" smtClean="0"/>
              <a:t>Jacob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Boldly appealing to the character of God</a:t>
            </a:r>
            <a:endParaRPr lang="en-US" sz="2000" dirty="0" smtClean="0"/>
          </a:p>
          <a:p>
            <a:r>
              <a:rPr lang="en-US" dirty="0" smtClean="0"/>
              <a:t>Tenaciously requesting the blessing of God</a:t>
            </a:r>
            <a:endParaRPr lang="en-US" sz="2000" dirty="0" smtClean="0"/>
          </a:p>
          <a:p>
            <a:r>
              <a:rPr lang="en-US" dirty="0" smtClean="0"/>
              <a:t>Humbly pleading for the action of God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49"/>
            <a:ext cx="8229600" cy="1066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Humbly pleading for </a:t>
            </a:r>
            <a:br>
              <a:rPr lang="en-US" dirty="0" smtClean="0"/>
            </a:br>
            <a:r>
              <a:rPr lang="en-US" dirty="0" smtClean="0"/>
              <a:t>the action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3074670"/>
          </a:xfrm>
        </p:spPr>
        <p:txBody>
          <a:bodyPr/>
          <a:lstStyle/>
          <a:p>
            <a:r>
              <a:rPr lang="en-US" dirty="0" smtClean="0"/>
              <a:t>Daniel 9:3,5,19</a:t>
            </a:r>
          </a:p>
          <a:p>
            <a:r>
              <a:rPr lang="en-US" dirty="0" smtClean="0"/>
              <a:t>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Boldly appealing to the character of God</a:t>
            </a:r>
            <a:endParaRPr lang="en-US" sz="2000" dirty="0" smtClean="0"/>
          </a:p>
          <a:p>
            <a:r>
              <a:rPr lang="en-US" dirty="0" smtClean="0"/>
              <a:t>Tenaciously requesting the blessing of God</a:t>
            </a:r>
            <a:endParaRPr lang="en-US" sz="2000" dirty="0" smtClean="0"/>
          </a:p>
          <a:p>
            <a:r>
              <a:rPr lang="en-US" dirty="0" smtClean="0"/>
              <a:t>Humbly pleading for the action of God</a:t>
            </a:r>
            <a:endParaRPr lang="en-US" sz="2000" dirty="0" smtClean="0"/>
          </a:p>
          <a:p>
            <a:r>
              <a:rPr lang="en-US" dirty="0" smtClean="0"/>
              <a:t>Actively identifying with the need before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49"/>
            <a:ext cx="8229600" cy="914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Actively identifying with </a:t>
            </a:r>
            <a:br>
              <a:rPr lang="en-US" dirty="0" smtClean="0"/>
            </a:br>
            <a:r>
              <a:rPr lang="en-US" dirty="0" smtClean="0"/>
              <a:t>the need before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3074670"/>
          </a:xfrm>
        </p:spPr>
        <p:txBody>
          <a:bodyPr/>
          <a:lstStyle/>
          <a:p>
            <a:r>
              <a:rPr lang="en-US" dirty="0" smtClean="0"/>
              <a:t>1Kings 17:21</a:t>
            </a:r>
          </a:p>
          <a:p>
            <a:r>
              <a:rPr lang="en-US" dirty="0" smtClean="0"/>
              <a:t>Elijah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Boldly appealing to the character of God</a:t>
            </a:r>
            <a:endParaRPr lang="en-US" sz="2000" dirty="0" smtClean="0"/>
          </a:p>
          <a:p>
            <a:r>
              <a:rPr lang="en-US" dirty="0" smtClean="0"/>
              <a:t>Tenaciously requesting the blessing of God</a:t>
            </a:r>
            <a:endParaRPr lang="en-US" sz="2000" dirty="0" smtClean="0"/>
          </a:p>
          <a:p>
            <a:r>
              <a:rPr lang="en-US" dirty="0" smtClean="0"/>
              <a:t>Humbly pleading for the action of God</a:t>
            </a:r>
            <a:endParaRPr lang="en-US" sz="2000" dirty="0" smtClean="0"/>
          </a:p>
          <a:p>
            <a:r>
              <a:rPr lang="en-US" dirty="0" smtClean="0"/>
              <a:t>Actively identifying with the need before God</a:t>
            </a:r>
          </a:p>
          <a:p>
            <a:r>
              <a:rPr lang="en-US" dirty="0" smtClean="0"/>
              <a:t>Emotionally seeking the mercy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9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Emotionally seeking </a:t>
            </a:r>
            <a:br>
              <a:rPr lang="en-US" dirty="0" smtClean="0"/>
            </a:br>
            <a:r>
              <a:rPr lang="en-US" dirty="0" smtClean="0"/>
              <a:t>the mercy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150870"/>
          </a:xfrm>
        </p:spPr>
        <p:txBody>
          <a:bodyPr/>
          <a:lstStyle/>
          <a:p>
            <a:r>
              <a:rPr lang="en-US" dirty="0" smtClean="0"/>
              <a:t>Ezra 9:5-6,15; 10:1</a:t>
            </a:r>
          </a:p>
          <a:p>
            <a:r>
              <a:rPr lang="en-US" dirty="0" smtClean="0"/>
              <a:t>Ezra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/>
              <a:t>“The effective, fervent prayer </a:t>
            </a:r>
          </a:p>
          <a:p>
            <a:pPr algn="ctr">
              <a:buNone/>
            </a:pPr>
            <a:r>
              <a:rPr lang="en-US" sz="3600" dirty="0" smtClean="0"/>
              <a:t>of a righteous man </a:t>
            </a:r>
          </a:p>
          <a:p>
            <a:pPr algn="ctr">
              <a:buNone/>
            </a:pPr>
            <a:r>
              <a:rPr lang="en-US" sz="3600" dirty="0" smtClean="0"/>
              <a:t>avails much.” </a:t>
            </a:r>
          </a:p>
          <a:p>
            <a:pPr algn="ctr">
              <a:buNone/>
            </a:pPr>
            <a:r>
              <a:rPr lang="en-US" sz="3200" i="1" dirty="0" smtClean="0"/>
              <a:t>(James 5:16b)</a:t>
            </a:r>
            <a:endParaRPr lang="en-US" sz="3200" dirty="0" smtClean="0"/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Prayer accomplishes an abundance!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“Prayer does not fit us for greater works; prayer </a:t>
            </a:r>
            <a:r>
              <a:rPr lang="en-US" u="sng" dirty="0" smtClean="0"/>
              <a:t>is</a:t>
            </a:r>
            <a:r>
              <a:rPr lang="en-US" dirty="0" smtClean="0"/>
              <a:t> the greater work.” 	</a:t>
            </a:r>
            <a:r>
              <a:rPr lang="en-US" i="1" dirty="0" smtClean="0"/>
              <a:t>–Oswald Chambers</a:t>
            </a:r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media/CSdHLQ4UkAA-j9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247650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Prayer was work in the Old Testament period</a:t>
            </a:r>
          </a:p>
          <a:p>
            <a:r>
              <a:rPr lang="en-US" dirty="0" smtClean="0"/>
              <a:t>Prayer was work in the New Testament period</a:t>
            </a:r>
          </a:p>
          <a:p>
            <a:r>
              <a:rPr lang="en-US" dirty="0" smtClean="0"/>
              <a:t>Prayer has been work during the church period</a:t>
            </a:r>
          </a:p>
          <a:p>
            <a:r>
              <a:rPr lang="en-US" dirty="0" smtClean="0"/>
              <a:t>Prayer is work in the church today</a:t>
            </a:r>
          </a:p>
          <a:p>
            <a:r>
              <a:rPr lang="en-US" dirty="0" smtClean="0"/>
              <a:t>Prayer is work in our church today</a:t>
            </a:r>
          </a:p>
          <a:p>
            <a:pPr>
              <a:buNone/>
            </a:pPr>
            <a:r>
              <a:rPr lang="en-US" dirty="0" smtClean="0"/>
              <a:t>**What is YOUR prayer history?  </a:t>
            </a:r>
          </a:p>
          <a:p>
            <a:pPr>
              <a:buNone/>
            </a:pPr>
            <a:r>
              <a:rPr lang="en-US" dirty="0" smtClean="0"/>
              <a:t>**Do YOU work in prayer?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Reconciling…</a:t>
            </a:r>
          </a:p>
          <a:p>
            <a:pPr>
              <a:buNone/>
            </a:pPr>
            <a:r>
              <a:rPr lang="en-US" dirty="0" smtClean="0"/>
              <a:t>	1. Work and faith</a:t>
            </a:r>
          </a:p>
          <a:p>
            <a:pPr>
              <a:buNone/>
            </a:pPr>
            <a:r>
              <a:rPr lang="en-US" dirty="0" smtClean="0"/>
              <a:t>	2. Work and rest</a:t>
            </a:r>
          </a:p>
          <a:p>
            <a:pPr>
              <a:buNone/>
            </a:pPr>
            <a:r>
              <a:rPr lang="en-US" dirty="0" smtClean="0"/>
              <a:t>	3. Work and grace</a:t>
            </a:r>
          </a:p>
          <a:p>
            <a:pPr>
              <a:buNone/>
            </a:pPr>
            <a:r>
              <a:rPr lang="en-US" dirty="0" smtClean="0"/>
              <a:t> 	4. Work and fellowship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“Pray as though everything depended on God; work as though everything depended on you”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**Work in prayer as though everything depended on you praying and as though everything depended on God answering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Boldly appealing to the character of God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6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Boldly appealing to </a:t>
            </a:r>
            <a:br>
              <a:rPr lang="en-US" dirty="0" smtClean="0"/>
            </a:br>
            <a:r>
              <a:rPr lang="en-US" dirty="0" smtClean="0"/>
              <a:t>character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150870"/>
          </a:xfrm>
        </p:spPr>
        <p:txBody>
          <a:bodyPr/>
          <a:lstStyle/>
          <a:p>
            <a:r>
              <a:rPr lang="en-US" dirty="0" smtClean="0"/>
              <a:t>(Gen 18:23-32)</a:t>
            </a:r>
          </a:p>
          <a:p>
            <a:r>
              <a:rPr lang="en-US" dirty="0" smtClean="0"/>
              <a:t>Abraham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324</Words>
  <Application>Microsoft Office PowerPoint</Application>
  <PresentationFormat>On-screen Show (16:9)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16x9</vt:lpstr>
      <vt:lpstr>PRAYER WORKS</vt:lpstr>
      <vt:lpstr>Prayer DOES Work</vt:lpstr>
      <vt:lpstr>Prayer IS Work</vt:lpstr>
      <vt:lpstr>Slide 4</vt:lpstr>
      <vt:lpstr>HISTORY of “Prayer is Work”</vt:lpstr>
      <vt:lpstr>MYSTERY of “Prayer is Work”</vt:lpstr>
      <vt:lpstr>MYSTERY of “Prayer is Work”</vt:lpstr>
      <vt:lpstr>MASTERY of “Prayer is Work”</vt:lpstr>
      <vt:lpstr>Boldly appealing to  character of God</vt:lpstr>
      <vt:lpstr>MASTERY of “Prayer is Work”</vt:lpstr>
      <vt:lpstr>Tenaciously requesting  the blessing of God </vt:lpstr>
      <vt:lpstr>MASTERY of “Prayer is Work”</vt:lpstr>
      <vt:lpstr>Humbly pleading for  the action of God</vt:lpstr>
      <vt:lpstr>MASTERY of “Prayer is Work”</vt:lpstr>
      <vt:lpstr>Actively identifying with  the need before God</vt:lpstr>
      <vt:lpstr>MASTERY of “Prayer is Work”</vt:lpstr>
      <vt:lpstr>Emotionally seeking  the mercy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WORKS</dc:title>
  <dc:creator>Mark</dc:creator>
  <cp:lastModifiedBy>Mark</cp:lastModifiedBy>
  <cp:revision>1</cp:revision>
  <dcterms:created xsi:type="dcterms:W3CDTF">2016-03-16T21:46:34Z</dcterms:created>
  <dcterms:modified xsi:type="dcterms:W3CDTF">2016-03-16T21:47:42Z</dcterms:modified>
</cp:coreProperties>
</file>