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6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3/9/2020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8" name="Picture 4" descr="Image result for messenger imag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438"/>
            <a:ext cx="9144000" cy="514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77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1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 SUPERNATURAL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71550"/>
            <a:ext cx="88392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“God our Father and the Lord Jesus Christ”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--the Trinity (</a:t>
            </a:r>
            <a:r>
              <a:rPr lang="en-US" dirty="0" err="1" smtClean="0"/>
              <a:t>Triunity</a:t>
            </a:r>
            <a:r>
              <a:rPr lang="en-US" dirty="0" smtClean="0"/>
              <a:t>)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   --”our Father”--emphasis on family (cp. “brother”)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--”the Lord”—emphasis on authority (cp. “apostle”)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   --blessings flowing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*grace—unearned &amp; undeserved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*peace—tranquility &amp; well-being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**Will you commit to embrace, enjoy, express, and extend the blessings of grace &amp; peace from God?</a:t>
            </a:r>
          </a:p>
        </p:txBody>
      </p:sp>
    </p:spTree>
    <p:extLst>
      <p:ext uri="{BB962C8B-B14F-4D97-AF65-F5344CB8AC3E}">
        <p14:creationId xmlns:p14="http://schemas.microsoft.com/office/powerpoint/2010/main" val="48038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MESSENGER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00150"/>
            <a:ext cx="8915400" cy="3531870"/>
          </a:xfrm>
        </p:spPr>
        <p:txBody>
          <a:bodyPr>
            <a:normAutofit/>
          </a:bodyPr>
          <a:lstStyle/>
          <a:p>
            <a:r>
              <a:rPr lang="en-US" dirty="0" smtClean="0"/>
              <a:t>A Model Messenger—Paul, an apostle</a:t>
            </a:r>
          </a:p>
          <a:p>
            <a:r>
              <a:rPr lang="en-US" dirty="0" smtClean="0"/>
              <a:t>A Functioning Family—Timothy, our brother</a:t>
            </a:r>
          </a:p>
          <a:p>
            <a:r>
              <a:rPr lang="en-US" dirty="0" smtClean="0"/>
              <a:t>A Recognized Recipient—the church…the saints</a:t>
            </a:r>
          </a:p>
          <a:p>
            <a:r>
              <a:rPr lang="en-US" dirty="0" smtClean="0"/>
              <a:t>A Supernatural Source—God our Father and </a:t>
            </a:r>
            <a:br>
              <a:rPr lang="en-US" dirty="0" smtClean="0"/>
            </a:br>
            <a:r>
              <a:rPr lang="en-US" dirty="0" smtClean="0"/>
              <a:t> 					    the Lord Jesus Christ</a:t>
            </a:r>
          </a:p>
          <a:p>
            <a:pPr marL="137160" indent="0">
              <a:buNone/>
            </a:pPr>
            <a:r>
              <a:rPr lang="en-US" dirty="0" smtClean="0"/>
              <a:t>**God has equipped you to be a messenger of His Son, the Lord Jesus…will you take a step of faith 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531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01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Facebook Messenger usage stats - April 20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8" y="-36368"/>
            <a:ext cx="6837363" cy="892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98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22030" y="209550"/>
            <a:ext cx="8229600" cy="182880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MESSENGER</a:t>
            </a:r>
            <a:endParaRPr lang="en-US" sz="96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266950"/>
            <a:ext cx="64008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An Introduction to Paul’s 2</a:t>
            </a:r>
            <a:r>
              <a:rPr lang="en-US" baseline="30000" dirty="0" smtClean="0"/>
              <a:t>nd</a:t>
            </a:r>
            <a:r>
              <a:rPr lang="en-US" dirty="0" smtClean="0"/>
              <a:t> recorded letter to the church at Corinth</a:t>
            </a:r>
          </a:p>
          <a:p>
            <a:endParaRPr lang="en-US" dirty="0" smtClean="0"/>
          </a:p>
          <a:p>
            <a:r>
              <a:rPr lang="en-US" b="1" i="1" dirty="0" smtClean="0"/>
              <a:t>2 Corinthians 1:1-2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33754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Image result for paul's missionary journey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" y="-171450"/>
            <a:ext cx="9133285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p Arrow 2"/>
          <p:cNvSpPr/>
          <p:nvPr/>
        </p:nvSpPr>
        <p:spPr>
          <a:xfrm>
            <a:off x="398318" y="1962150"/>
            <a:ext cx="484632" cy="97840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18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1"/>
            <a:ext cx="8229600" cy="762000"/>
          </a:xfrm>
        </p:spPr>
        <p:txBody>
          <a:bodyPr/>
          <a:lstStyle/>
          <a:p>
            <a:r>
              <a:rPr lang="en-US" dirty="0" smtClean="0"/>
              <a:t>A MODEL MESSENGER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19150"/>
            <a:ext cx="89916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PAUL—an apostle  (one who is sent; a messenger)</a:t>
            </a:r>
          </a:p>
          <a:p>
            <a:pPr marL="137160" indent="0">
              <a:buNone/>
            </a:pPr>
            <a:r>
              <a:rPr lang="en-US" dirty="0" smtClean="0"/>
              <a:t>    *primary sense—personal commission by risen Lord</a:t>
            </a:r>
          </a:p>
          <a:p>
            <a:pPr marL="137160" indent="0">
              <a:buNone/>
            </a:pPr>
            <a:r>
              <a:rPr lang="en-US" dirty="0"/>
              <a:t>  </a:t>
            </a:r>
            <a:r>
              <a:rPr lang="en-US" dirty="0" smtClean="0"/>
              <a:t>  *secondary sense—sent by the Lord or local church</a:t>
            </a:r>
          </a:p>
          <a:p>
            <a:pPr marL="137160" indent="0">
              <a:buNone/>
            </a:pPr>
            <a:r>
              <a:rPr lang="en-US" dirty="0" smtClean="0"/>
              <a:t>--”of Jesus Christ” = authority &amp; accountability</a:t>
            </a:r>
          </a:p>
          <a:p>
            <a:pPr marL="137160" indent="0">
              <a:buNone/>
            </a:pPr>
            <a:r>
              <a:rPr lang="en-US" dirty="0" smtClean="0"/>
              <a:t>--”by the will of God” = in accordance with God’s plan </a:t>
            </a:r>
          </a:p>
          <a:p>
            <a:pPr marL="137160" indent="0">
              <a:buNone/>
            </a:pPr>
            <a:r>
              <a:rPr lang="en-US" dirty="0" smtClean="0"/>
              <a:t>--importance for Paul: defense of his ministry</a:t>
            </a:r>
          </a:p>
          <a:p>
            <a:pPr marL="137160" indent="0">
              <a:buNone/>
            </a:pPr>
            <a:r>
              <a:rPr lang="en-US" dirty="0" smtClean="0"/>
              <a:t>--importance for you: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dirty="0" smtClean="0"/>
              <a:t>Paul as our model (1Cor.11:1)</a:t>
            </a:r>
          </a:p>
        </p:txBody>
      </p:sp>
    </p:spTree>
    <p:extLst>
      <p:ext uri="{BB962C8B-B14F-4D97-AF65-F5344CB8AC3E}">
        <p14:creationId xmlns:p14="http://schemas.microsoft.com/office/powerpoint/2010/main" val="120684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FUNCTIONING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915400" cy="3531870"/>
          </a:xfrm>
        </p:spPr>
        <p:txBody>
          <a:bodyPr>
            <a:normAutofit/>
          </a:bodyPr>
          <a:lstStyle/>
          <a:p>
            <a:r>
              <a:rPr lang="en-US" dirty="0" smtClean="0"/>
              <a:t>TIMOTHY—our brother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--emphasis on family</a:t>
            </a:r>
          </a:p>
          <a:p>
            <a:pPr marL="137160" indent="0">
              <a:buNone/>
            </a:pPr>
            <a:r>
              <a:rPr lang="en-US" dirty="0" smtClean="0"/>
              <a:t>   --how is the family of God to function?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	*as family members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*as messengers</a:t>
            </a:r>
          </a:p>
        </p:txBody>
      </p:sp>
    </p:spTree>
    <p:extLst>
      <p:ext uri="{BB962C8B-B14F-4D97-AF65-F5344CB8AC3E}">
        <p14:creationId xmlns:p14="http://schemas.microsoft.com/office/powerpoint/2010/main" val="92199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RECOGNIZED RECIPIENT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839200" cy="3531870"/>
          </a:xfrm>
        </p:spPr>
        <p:txBody>
          <a:bodyPr/>
          <a:lstStyle/>
          <a:p>
            <a:r>
              <a:rPr lang="en-US" dirty="0" smtClean="0"/>
              <a:t>“the church…the saints”</a:t>
            </a:r>
          </a:p>
          <a:p>
            <a:r>
              <a:rPr lang="en-US" dirty="0" smtClean="0"/>
              <a:t>THE CHURCH </a:t>
            </a:r>
          </a:p>
          <a:p>
            <a:pPr marL="137160" indent="0">
              <a:buNone/>
            </a:pPr>
            <a:r>
              <a:rPr lang="en-US" dirty="0"/>
              <a:t>  </a:t>
            </a:r>
            <a:r>
              <a:rPr lang="en-US" dirty="0" smtClean="0"/>
              <a:t>  --</a:t>
            </a:r>
            <a:r>
              <a:rPr lang="en-US" dirty="0" err="1" smtClean="0"/>
              <a:t>ekklesia</a:t>
            </a:r>
            <a:r>
              <a:rPr lang="en-US" dirty="0" smtClean="0"/>
              <a:t> = ones who are called out (by God)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*of the world, to God, with one another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*universal and local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*application to us</a:t>
            </a:r>
          </a:p>
        </p:txBody>
      </p:sp>
    </p:spTree>
    <p:extLst>
      <p:ext uri="{BB962C8B-B14F-4D97-AF65-F5344CB8AC3E}">
        <p14:creationId xmlns:p14="http://schemas.microsoft.com/office/powerpoint/2010/main" val="49654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RECOGNIZED </a:t>
            </a:r>
            <a:r>
              <a:rPr lang="en-US" dirty="0"/>
              <a:t>RECIPIENT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839200" cy="3531870"/>
          </a:xfrm>
        </p:spPr>
        <p:txBody>
          <a:bodyPr>
            <a:normAutofit/>
          </a:bodyPr>
          <a:lstStyle/>
          <a:p>
            <a:r>
              <a:rPr lang="en-US" dirty="0"/>
              <a:t>“the church…the saints”</a:t>
            </a:r>
          </a:p>
          <a:p>
            <a:r>
              <a:rPr lang="en-US" dirty="0" smtClean="0"/>
              <a:t>THE SAINTS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--</a:t>
            </a:r>
            <a:r>
              <a:rPr lang="en-US" dirty="0" err="1" smtClean="0"/>
              <a:t>hagios</a:t>
            </a:r>
            <a:r>
              <a:rPr lang="en-US" dirty="0" smtClean="0"/>
              <a:t> = ones who are set apart (by God)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	*from sin, to God, with all saints</a:t>
            </a:r>
          </a:p>
          <a:p>
            <a:pPr marL="137160" indent="0">
              <a:buNone/>
            </a:pPr>
            <a:r>
              <a:rPr lang="en-US" dirty="0"/>
              <a:t>	</a:t>
            </a:r>
            <a:r>
              <a:rPr lang="en-US" dirty="0" smtClean="0"/>
              <a:t>*in ALL Achaia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	*application to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1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RECOGNIZED </a:t>
            </a:r>
            <a:r>
              <a:rPr lang="en-US" dirty="0"/>
              <a:t>RECIPIENT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839200" cy="3733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CHURCH </a:t>
            </a:r>
          </a:p>
          <a:p>
            <a:pPr marL="137160" indent="0">
              <a:buNone/>
            </a:pPr>
            <a:r>
              <a:rPr lang="en-US" dirty="0"/>
              <a:t>  </a:t>
            </a:r>
            <a:r>
              <a:rPr lang="en-US" dirty="0" smtClean="0"/>
              <a:t>  --</a:t>
            </a:r>
            <a:r>
              <a:rPr lang="en-US" dirty="0" err="1" smtClean="0"/>
              <a:t>ekklesia</a:t>
            </a:r>
            <a:r>
              <a:rPr lang="en-US" dirty="0" smtClean="0"/>
              <a:t> = ones who are called out</a:t>
            </a:r>
          </a:p>
          <a:p>
            <a:r>
              <a:rPr lang="en-US" dirty="0" smtClean="0"/>
              <a:t>THE SAINTS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--</a:t>
            </a:r>
            <a:r>
              <a:rPr lang="en-US" dirty="0" err="1" smtClean="0"/>
              <a:t>hagios</a:t>
            </a:r>
            <a:r>
              <a:rPr lang="en-US" dirty="0" smtClean="0"/>
              <a:t> = ones who are set apart</a:t>
            </a:r>
          </a:p>
          <a:p>
            <a:pPr marL="13716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**How does recognizing yourself and SHBC as ones who are “called out” and “set apart” impact your confidence as a messenger?</a:t>
            </a:r>
          </a:p>
        </p:txBody>
      </p:sp>
    </p:spTree>
    <p:extLst>
      <p:ext uri="{BB962C8B-B14F-4D97-AF65-F5344CB8AC3E}">
        <p14:creationId xmlns:p14="http://schemas.microsoft.com/office/powerpoint/2010/main" val="2283596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</TotalTime>
  <Words>262</Words>
  <Application>Microsoft Office PowerPoint</Application>
  <PresentationFormat>On-screen Show (16:9)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Theme</vt:lpstr>
      <vt:lpstr>PowerPoint Presentation</vt:lpstr>
      <vt:lpstr>PowerPoint Presentation</vt:lpstr>
      <vt:lpstr>MESSENGER</vt:lpstr>
      <vt:lpstr>PowerPoint Presentation</vt:lpstr>
      <vt:lpstr>A MODEL MESSENGER</vt:lpstr>
      <vt:lpstr>A FUNCTIONING FAMILY</vt:lpstr>
      <vt:lpstr>A RECOGNIZED RECIPIENT</vt:lpstr>
      <vt:lpstr>A RECOGNIZED RECIPIENT</vt:lpstr>
      <vt:lpstr>A RECOGNIZED RECIPIENT</vt:lpstr>
      <vt:lpstr>A SUPERNATURAL SOURCE</vt:lpstr>
      <vt:lpstr>MESSENGER</vt:lpstr>
      <vt:lpstr>PowerPoint Presentation</vt:lpstr>
    </vt:vector>
  </TitlesOfParts>
  <Company>GTCC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Shelley</dc:creator>
  <cp:lastModifiedBy>Mark Shelley</cp:lastModifiedBy>
  <cp:revision>1</cp:revision>
  <dcterms:created xsi:type="dcterms:W3CDTF">2020-03-09T18:16:20Z</dcterms:created>
  <dcterms:modified xsi:type="dcterms:W3CDTF">2020-03-09T18:17:27Z</dcterms:modified>
</cp:coreProperties>
</file>