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ebug hockey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0"/>
            <a:ext cx="9144000" cy="514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28600" y="209550"/>
            <a:ext cx="1905000" cy="114300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EBUG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6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2030" y="209550"/>
            <a:ext cx="8229600" cy="914400"/>
          </a:xfrm>
        </p:spPr>
        <p:txBody>
          <a:bodyPr>
            <a:noAutofit/>
          </a:bodyPr>
          <a:lstStyle/>
          <a:p>
            <a:r>
              <a:rPr lang="en-US" sz="7200" dirty="0" smtClean="0"/>
              <a:t>messenger</a:t>
            </a:r>
            <a:endParaRPr lang="en-US" sz="7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790950"/>
            <a:ext cx="6400800" cy="914400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A Study of 2 Corinthians</a:t>
            </a:r>
            <a:endParaRPr lang="en-US" sz="4400" i="1" dirty="0"/>
          </a:p>
        </p:txBody>
      </p:sp>
      <p:pic>
        <p:nvPicPr>
          <p:cNvPr id="6148" name="Picture 4" descr="Image result for messenger 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62164"/>
            <a:ext cx="4267200" cy="240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9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21717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TRUSTWORTHY MESSENGERS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600200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2Corinthians 1:12-22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41710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TRUSTWORTHY MESSENGERS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gripped by the necessity of being viewed as trustworthy…otherwise the message you deliver will be suspect at best, and discounted at worst</a:t>
            </a:r>
          </a:p>
          <a:p>
            <a:r>
              <a:rPr lang="en-US" dirty="0" smtClean="0"/>
              <a:t>Discuss 3 vital characteristics of trustworthy messengers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1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Trustworthy Messengers </a:t>
            </a:r>
            <a:br>
              <a:rPr lang="en-US" dirty="0" smtClean="0"/>
            </a:br>
            <a:r>
              <a:rPr lang="en-US" dirty="0" smtClean="0"/>
              <a:t>Do What They Should </a:t>
            </a:r>
            <a:r>
              <a:rPr lang="en-US" sz="3100" i="1" dirty="0" smtClean="0"/>
              <a:t>(v.12)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of the self-evaluation</a:t>
            </a:r>
          </a:p>
          <a:p>
            <a:r>
              <a:rPr lang="en-US" dirty="0" smtClean="0"/>
              <a:t>Means of the self-evaluation</a:t>
            </a:r>
          </a:p>
          <a:p>
            <a:r>
              <a:rPr lang="en-US" dirty="0" smtClean="0"/>
              <a:t>Context of the self-evaluation</a:t>
            </a:r>
          </a:p>
          <a:p>
            <a:r>
              <a:rPr lang="en-US" dirty="0" smtClean="0"/>
              <a:t>Results of the self-evaluation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1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Trustworthy Messengers </a:t>
            </a:r>
            <a:br>
              <a:rPr lang="en-US" dirty="0" smtClean="0"/>
            </a:br>
            <a:r>
              <a:rPr lang="en-US" dirty="0" smtClean="0"/>
              <a:t>Do What They Should </a:t>
            </a:r>
            <a:r>
              <a:rPr lang="en-US" sz="3100" i="1" dirty="0" smtClean="0"/>
              <a:t>(v.12)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534400" cy="3531870"/>
          </a:xfrm>
        </p:spPr>
        <p:txBody>
          <a:bodyPr/>
          <a:lstStyle/>
          <a:p>
            <a:r>
              <a:rPr lang="en-US" dirty="0" smtClean="0"/>
              <a:t>Results of the self-evaluation</a:t>
            </a:r>
          </a:p>
          <a:p>
            <a:pPr marL="137160" indent="0">
              <a:buNone/>
            </a:pPr>
            <a:r>
              <a:rPr lang="en-US" dirty="0" smtClean="0"/>
              <a:t>   *Conduct that should be: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1. simple and sincere—not hypocritical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2. void of fleshly wisdom—not self-pleasing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3. by God’s grace—undeserved and unmerited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2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Trustworthy Messengers </a:t>
            </a:r>
            <a:br>
              <a:rPr lang="en-US" dirty="0" smtClean="0"/>
            </a:br>
            <a:r>
              <a:rPr lang="en-US" dirty="0" smtClean="0"/>
              <a:t>Do What They Should </a:t>
            </a:r>
            <a:r>
              <a:rPr lang="en-US" sz="3100" i="1" dirty="0" smtClean="0"/>
              <a:t>(v.12)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Focus of the self-evaluation</a:t>
            </a:r>
          </a:p>
          <a:p>
            <a:r>
              <a:rPr lang="en-US" dirty="0" smtClean="0"/>
              <a:t>Means of the self-evaluation</a:t>
            </a:r>
          </a:p>
          <a:p>
            <a:r>
              <a:rPr lang="en-US" dirty="0" smtClean="0"/>
              <a:t>Context of the self-evaluation</a:t>
            </a:r>
          </a:p>
          <a:p>
            <a:r>
              <a:rPr lang="en-US" dirty="0" smtClean="0"/>
              <a:t>Results of the self-evaluation</a:t>
            </a:r>
          </a:p>
          <a:p>
            <a:r>
              <a:rPr lang="en-US" dirty="0" smtClean="0"/>
              <a:t>Application of the self-evaluation</a:t>
            </a:r>
          </a:p>
          <a:p>
            <a:pPr marL="137160" indent="0">
              <a:buNone/>
            </a:pPr>
            <a:r>
              <a:rPr lang="en-US" dirty="0" smtClean="0"/>
              <a:t>**Doing what you should motivates others to trust you as “real, by the grace of God”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2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AT&amp;T JUST OK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262"/>
            <a:ext cx="41021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AT&amp;T JUST OK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6"/>
            <a:ext cx="894063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3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Trustworthy Messengers </a:t>
            </a:r>
            <a:br>
              <a:rPr lang="en-US" dirty="0" smtClean="0"/>
            </a:br>
            <a:r>
              <a:rPr lang="en-US" dirty="0" smtClean="0"/>
              <a:t>Say What They Mean </a:t>
            </a:r>
            <a:r>
              <a:rPr lang="en-US" sz="3100" i="1" dirty="0" smtClean="0"/>
              <a:t>(v.13-20)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Communication—written and/or spoken</a:t>
            </a:r>
          </a:p>
          <a:p>
            <a:r>
              <a:rPr lang="en-US" dirty="0" smtClean="0"/>
              <a:t>Written—“writing” </a:t>
            </a:r>
            <a:r>
              <a:rPr lang="en-US" sz="2400" dirty="0" smtClean="0"/>
              <a:t>(v.13)</a:t>
            </a:r>
            <a:r>
              <a:rPr lang="en-US" dirty="0" smtClean="0"/>
              <a:t>…plain </a:t>
            </a:r>
            <a:r>
              <a:rPr lang="en-US" smtClean="0"/>
              <a:t>and </a:t>
            </a:r>
            <a:r>
              <a:rPr lang="en-US" smtClean="0"/>
              <a:t>clear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27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</TotalTime>
  <Words>133</Words>
  <Application>Microsoft Office PowerPoint</Application>
  <PresentationFormat>On-screen Show (16:9)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PowerPoint Presentation</vt:lpstr>
      <vt:lpstr>messenger</vt:lpstr>
      <vt:lpstr>TRUSTWORTHY MESSENGERS</vt:lpstr>
      <vt:lpstr>TRUSTWORTHY MESSENGERS</vt:lpstr>
      <vt:lpstr>Trustworthy Messengers  Do What They Should (v.12)</vt:lpstr>
      <vt:lpstr>Trustworthy Messengers  Do What They Should (v.12)</vt:lpstr>
      <vt:lpstr>Trustworthy Messengers  Do What They Should (v.12)</vt:lpstr>
      <vt:lpstr>PowerPoint Presentation</vt:lpstr>
      <vt:lpstr>Trustworthy Messengers  Say What They Mean (v.13-20)</vt:lpstr>
      <vt:lpstr>PowerPoint Presentation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Shelley</dc:creator>
  <cp:lastModifiedBy>Mark Shelley</cp:lastModifiedBy>
  <cp:revision>1</cp:revision>
  <dcterms:created xsi:type="dcterms:W3CDTF">2020-03-09T18:07:13Z</dcterms:created>
  <dcterms:modified xsi:type="dcterms:W3CDTF">2020-03-09T18:11:17Z</dcterms:modified>
</cp:coreProperties>
</file>