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 varScale="1">
        <p:scale>
          <a:sx n="92" d="100"/>
          <a:sy n="92" d="100"/>
        </p:scale>
        <p:origin x="-744" y="-10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028700"/>
            <a:ext cx="8229600" cy="13716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498774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086600" cy="13716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1880840"/>
            <a:ext cx="7086600" cy="113228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4812507"/>
            <a:ext cx="762000" cy="273844"/>
          </a:xfrm>
        </p:spPr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151335"/>
            <a:ext cx="4041775" cy="563165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71651"/>
            <a:ext cx="4040188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71651"/>
            <a:ext cx="4041775" cy="28229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143001"/>
            <a:ext cx="3008313" cy="3451622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"/>
            <a:ext cx="5486400" cy="391716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373981"/>
            <a:ext cx="5486400" cy="29718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875090"/>
            <a:ext cx="5486400" cy="397764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6659C-12AC-4732-B53B-06AC8D1BF76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5318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4812507"/>
            <a:ext cx="2133600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E46659C-12AC-4732-B53B-06AC8D1BF764}" type="datetimeFigureOut">
              <a:rPr lang="en-US" smtClean="0"/>
              <a:pPr/>
              <a:t>3/24/2016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4812507"/>
            <a:ext cx="2895600" cy="273844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4812507"/>
            <a:ext cx="762000" cy="273844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935F0BC-3EF5-4CC4-B9AF-6AB95C5122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C:\Users\Mark\Pictures\Hiroshima Leaflet_files\flyer-ft.jpg"/>
          <p:cNvPicPr>
            <a:picLocks noChangeAspect="1" noChangeArrowheads="1"/>
          </p:cNvPicPr>
          <p:nvPr/>
        </p:nvPicPr>
        <p:blipFill>
          <a:blip r:embed="rId2" cstate="print"/>
          <a:srcRect l="2500"/>
          <a:stretch>
            <a:fillRect/>
          </a:stretch>
        </p:blipFill>
        <p:spPr bwMode="auto">
          <a:xfrm>
            <a:off x="457200" y="-400050"/>
            <a:ext cx="8327785" cy="58810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651771"/>
          </a:xfrm>
        </p:spPr>
        <p:txBody>
          <a:bodyPr/>
          <a:lstStyle/>
          <a:p>
            <a:r>
              <a:rPr lang="en-US" dirty="0" smtClean="0"/>
              <a:t>IN WHAT SENSE </a:t>
            </a:r>
            <a:br>
              <a:rPr lang="en-US" dirty="0" smtClean="0"/>
            </a:br>
            <a:r>
              <a:rPr lang="en-US" dirty="0" smtClean="0"/>
              <a:t>DO </a:t>
            </a:r>
            <a:r>
              <a:rPr lang="en-US" dirty="0" smtClean="0">
                <a:solidFill>
                  <a:srgbClr val="FF0000"/>
                </a:solidFill>
              </a:rPr>
              <a:t>YOU</a:t>
            </a:r>
            <a:r>
              <a:rPr lang="en-US" dirty="0" smtClean="0"/>
              <a:t> NEED </a:t>
            </a:r>
            <a:br>
              <a:rPr lang="en-US" dirty="0" smtClean="0"/>
            </a:br>
            <a:r>
              <a:rPr lang="en-US" dirty="0" smtClean="0"/>
              <a:t>TO BE </a:t>
            </a:r>
            <a:r>
              <a:rPr lang="en-US" dirty="0" smtClean="0">
                <a:solidFill>
                  <a:srgbClr val="FFFF00"/>
                </a:solidFill>
              </a:rPr>
              <a:t>CAREFUL</a:t>
            </a:r>
            <a:r>
              <a:rPr lang="en-US" dirty="0" smtClean="0"/>
              <a:t> TODAY?</a:t>
            </a:r>
            <a:br>
              <a:rPr lang="en-US" dirty="0" smtClean="0"/>
            </a:br>
            <a:r>
              <a:rPr lang="en-US" dirty="0" smtClean="0"/>
              <a:t>TO BE </a:t>
            </a:r>
            <a:r>
              <a:rPr lang="en-US" dirty="0" smtClean="0">
                <a:solidFill>
                  <a:srgbClr val="00B0F0"/>
                </a:solidFill>
              </a:rPr>
              <a:t>PRAYERFUL</a:t>
            </a:r>
            <a:r>
              <a:rPr lang="en-US" dirty="0" smtClean="0"/>
              <a:t> TODAY?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DESTRUCTION AHEAD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Luke 21:5-36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dirty="0" smtClean="0"/>
              <a:t>	</a:t>
            </a:r>
            <a:r>
              <a:rPr lang="en-US" sz="4800" dirty="0" smtClean="0"/>
              <a:t>Preparation for destruction requires you to be </a:t>
            </a:r>
          </a:p>
          <a:p>
            <a:pPr algn="ctr">
              <a:buNone/>
            </a:pPr>
            <a:r>
              <a:rPr lang="en-US" sz="4800" dirty="0" smtClean="0">
                <a:solidFill>
                  <a:srgbClr val="FFFF00"/>
                </a:solidFill>
              </a:rPr>
              <a:t>careful</a:t>
            </a:r>
            <a:r>
              <a:rPr lang="en-US" sz="4800" dirty="0" smtClean="0"/>
              <a:t> and </a:t>
            </a:r>
            <a:r>
              <a:rPr lang="en-US" sz="4800" dirty="0" smtClean="0">
                <a:solidFill>
                  <a:srgbClr val="00B0F0"/>
                </a:solidFill>
              </a:rPr>
              <a:t>prayerful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 for the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610600" cy="3531870"/>
          </a:xfrm>
        </p:spPr>
        <p:txBody>
          <a:bodyPr>
            <a:normAutofit/>
          </a:bodyPr>
          <a:lstStyle/>
          <a:p>
            <a:r>
              <a:rPr lang="en-US" u="sng" dirty="0" smtClean="0"/>
              <a:t>Be careful </a:t>
            </a:r>
            <a:r>
              <a:rPr lang="en-US" dirty="0" smtClean="0"/>
              <a:t>(v.34-35)</a:t>
            </a:r>
          </a:p>
          <a:p>
            <a:pPr>
              <a:buNone/>
            </a:pPr>
            <a:r>
              <a:rPr lang="en-US" dirty="0" smtClean="0"/>
              <a:t>	</a:t>
            </a:r>
          </a:p>
          <a:p>
            <a:pPr>
              <a:buNone/>
            </a:pPr>
            <a:r>
              <a:rPr lang="en-US" dirty="0" smtClean="0"/>
              <a:t>**Beware the gradual addition of unhealthy weight (distractions)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 for the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684270"/>
          </a:xfrm>
        </p:spPr>
        <p:txBody>
          <a:bodyPr>
            <a:normAutofit/>
          </a:bodyPr>
          <a:lstStyle/>
          <a:p>
            <a:r>
              <a:rPr lang="en-US" u="sng" dirty="0" smtClean="0"/>
              <a:t>Be prayerful </a:t>
            </a:r>
            <a:r>
              <a:rPr lang="en-US" dirty="0" smtClean="0"/>
              <a:t>(v.36)</a:t>
            </a:r>
          </a:p>
          <a:p>
            <a:pPr>
              <a:buNone/>
            </a:pPr>
            <a:r>
              <a:rPr lang="en-US" dirty="0" smtClean="0"/>
              <a:t>	--true prayer is evidence of faith </a:t>
            </a:r>
            <a:r>
              <a:rPr lang="en-US" i="1" dirty="0" smtClean="0"/>
              <a:t>(Hebrews 11:6)</a:t>
            </a:r>
          </a:p>
          <a:p>
            <a:pPr>
              <a:buNone/>
            </a:pPr>
            <a:r>
              <a:rPr lang="en-US" dirty="0" smtClean="0"/>
              <a:t>	--Worthy…</a:t>
            </a:r>
          </a:p>
          <a:p>
            <a:pPr>
              <a:buNone/>
            </a:pPr>
            <a:r>
              <a:rPr lang="en-US" dirty="0" smtClean="0"/>
              <a:t> 		**to escape</a:t>
            </a:r>
          </a:p>
          <a:p>
            <a:pPr>
              <a:buNone/>
            </a:pPr>
            <a:r>
              <a:rPr lang="en-US" dirty="0" smtClean="0"/>
              <a:t>		**to stand</a:t>
            </a:r>
          </a:p>
          <a:p>
            <a:pPr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 for the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Worthy to escape</a:t>
            </a:r>
          </a:p>
          <a:p>
            <a:pPr>
              <a:buNone/>
            </a:pPr>
            <a:r>
              <a:rPr lang="en-US" dirty="0" smtClean="0"/>
              <a:t> 	--the wrath to come </a:t>
            </a:r>
            <a:r>
              <a:rPr lang="en-US" i="1" dirty="0" smtClean="0"/>
              <a:t>(Luke 3:7)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--the judgment of God </a:t>
            </a:r>
            <a:r>
              <a:rPr lang="en-US" i="1" dirty="0" smtClean="0"/>
              <a:t>(Romans 2:3)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--the condemnation of hell </a:t>
            </a:r>
            <a:r>
              <a:rPr lang="en-US" i="1" dirty="0" smtClean="0"/>
              <a:t>(Matthew 23:33)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--the loss of reward </a:t>
            </a:r>
            <a:r>
              <a:rPr lang="en-US" i="1" dirty="0" smtClean="0"/>
              <a:t>(Revelation 3:11; 1Cor.3:15)</a:t>
            </a:r>
            <a:endParaRPr lang="en-US" dirty="0" smtClean="0"/>
          </a:p>
          <a:p>
            <a:pPr>
              <a:buNone/>
            </a:pPr>
            <a:r>
              <a:rPr lang="en-US" smtClean="0"/>
              <a:t>	**by </a:t>
            </a:r>
            <a:r>
              <a:rPr lang="en-US" dirty="0" smtClean="0"/>
              <a:t>not neglecting “so great salvation” </a:t>
            </a:r>
            <a:br>
              <a:rPr lang="en-US" dirty="0" smtClean="0"/>
            </a:br>
            <a:r>
              <a:rPr lang="en-US" dirty="0" smtClean="0"/>
              <a:t> 						     </a:t>
            </a:r>
            <a:r>
              <a:rPr lang="en-US" i="1" dirty="0" smtClean="0"/>
              <a:t>(Hebrews 2:3)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 for the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Worthy to STAND based on:</a:t>
            </a:r>
          </a:p>
          <a:p>
            <a:pPr>
              <a:buNone/>
            </a:pPr>
            <a:r>
              <a:rPr lang="en-US" dirty="0" smtClean="0"/>
              <a:t> 	--</a:t>
            </a:r>
            <a:r>
              <a:rPr lang="en-US" sz="3600" dirty="0" smtClean="0"/>
              <a:t>Grace</a:t>
            </a:r>
            <a:r>
              <a:rPr lang="en-US" dirty="0" smtClean="0"/>
              <a:t> </a:t>
            </a:r>
            <a:r>
              <a:rPr lang="en-US" i="1" dirty="0" smtClean="0"/>
              <a:t>(Romans 5:2)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--</a:t>
            </a:r>
            <a:r>
              <a:rPr lang="en-US" sz="3600" dirty="0" smtClean="0"/>
              <a:t>Faith</a:t>
            </a:r>
            <a:r>
              <a:rPr lang="en-US" dirty="0" smtClean="0"/>
              <a:t> </a:t>
            </a:r>
            <a:r>
              <a:rPr lang="en-US" i="1" dirty="0" smtClean="0"/>
              <a:t>(Romans 11:20)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--</a:t>
            </a:r>
            <a:r>
              <a:rPr lang="en-US" sz="3600" dirty="0" smtClean="0"/>
              <a:t>the Gospel </a:t>
            </a:r>
            <a:r>
              <a:rPr lang="en-US" i="1" dirty="0" smtClean="0"/>
              <a:t>(1Corinthians 15:1)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--</a:t>
            </a:r>
            <a:r>
              <a:rPr lang="en-US" sz="3600" dirty="0" smtClean="0"/>
              <a:t>God</a:t>
            </a:r>
            <a:r>
              <a:rPr lang="en-US" dirty="0" smtClean="0"/>
              <a:t> </a:t>
            </a:r>
            <a:r>
              <a:rPr lang="en-US" i="1" dirty="0" smtClean="0"/>
              <a:t>(Romans 14:4)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Preparation for the Destruction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00150"/>
            <a:ext cx="8839200" cy="35318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WATCH</a:t>
            </a:r>
          </a:p>
          <a:p>
            <a:pPr>
              <a:buNone/>
            </a:pPr>
            <a:r>
              <a:rPr lang="en-US" dirty="0" smtClean="0"/>
              <a:t>**We don’t watch TO be worthy to escape and stand, but </a:t>
            </a:r>
            <a:r>
              <a:rPr lang="en-US" smtClean="0"/>
              <a:t>we should watch </a:t>
            </a:r>
            <a:r>
              <a:rPr lang="en-US" dirty="0" smtClean="0"/>
              <a:t>BECAUSE:</a:t>
            </a:r>
          </a:p>
          <a:p>
            <a:pPr>
              <a:buNone/>
            </a:pPr>
            <a:r>
              <a:rPr lang="en-US" dirty="0" smtClean="0"/>
              <a:t>--we </a:t>
            </a:r>
            <a:r>
              <a:rPr lang="en-US" u="sng" dirty="0" smtClean="0"/>
              <a:t>have</a:t>
            </a:r>
            <a:r>
              <a:rPr lang="en-US" dirty="0" smtClean="0"/>
              <a:t> been made worthy to escape and stand</a:t>
            </a:r>
          </a:p>
          <a:p>
            <a:pPr>
              <a:buNone/>
            </a:pPr>
            <a:r>
              <a:rPr lang="en-US" dirty="0" smtClean="0"/>
              <a:t>		</a:t>
            </a:r>
            <a:r>
              <a:rPr lang="en-US" i="1" dirty="0" smtClean="0"/>
              <a:t>or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--we </a:t>
            </a:r>
            <a:r>
              <a:rPr lang="en-US" u="sng" dirty="0" smtClean="0"/>
              <a:t>have not</a:t>
            </a:r>
            <a:r>
              <a:rPr lang="en-US" dirty="0" smtClean="0"/>
              <a:t> been made worthy to escape and stand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651771"/>
          </a:xfrm>
        </p:spPr>
        <p:txBody>
          <a:bodyPr>
            <a:normAutofit/>
          </a:bodyPr>
          <a:lstStyle/>
          <a:p>
            <a:r>
              <a:rPr lang="en-US" sz="4800" dirty="0" smtClean="0"/>
              <a:t>HOW WILL THE RECOGNITION OF “</a:t>
            </a:r>
            <a:r>
              <a:rPr lang="en-US" sz="4800" dirty="0" smtClean="0">
                <a:solidFill>
                  <a:srgbClr val="FFFF00"/>
                </a:solidFill>
              </a:rPr>
              <a:t>DESTRUCTION AHEAD</a:t>
            </a:r>
            <a:r>
              <a:rPr lang="en-US" sz="4800" dirty="0" smtClean="0"/>
              <a:t>” AFFECT YOUR DECISIONS </a:t>
            </a:r>
            <a:r>
              <a:rPr lang="en-US" sz="4800" dirty="0" smtClean="0">
                <a:solidFill>
                  <a:srgbClr val="00B0F0"/>
                </a:solidFill>
              </a:rPr>
              <a:t>TODAY</a:t>
            </a:r>
            <a:r>
              <a:rPr lang="en-US" sz="4800" dirty="0" smtClean="0"/>
              <a:t>?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6x9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16x9</Template>
  <TotalTime>1</TotalTime>
  <Words>91</Words>
  <Application>Microsoft Office PowerPoint</Application>
  <PresentationFormat>On-screen Show (16:9)</PresentationFormat>
  <Paragraphs>37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16x9</vt:lpstr>
      <vt:lpstr>Slide 1</vt:lpstr>
      <vt:lpstr>DESTRUCTION AHEAD</vt:lpstr>
      <vt:lpstr>Slide 3</vt:lpstr>
      <vt:lpstr>Preparation for the Destruction</vt:lpstr>
      <vt:lpstr>Preparation for the Destruction</vt:lpstr>
      <vt:lpstr>Preparation for the Destruction</vt:lpstr>
      <vt:lpstr>Preparation for the Destruction</vt:lpstr>
      <vt:lpstr>Preparation for the Destruction</vt:lpstr>
      <vt:lpstr>HOW WILL THE RECOGNITION OF “DESTRUCTION AHEAD” AFFECT YOUR DECISIONS TODAY?</vt:lpstr>
      <vt:lpstr>IN WHAT SENSE  DO YOU NEED  TO BE CAREFUL TODAY? TO BE PRAYERFUL TODAY?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Mark</dc:creator>
  <cp:lastModifiedBy>Mark</cp:lastModifiedBy>
  <cp:revision>1</cp:revision>
  <dcterms:created xsi:type="dcterms:W3CDTF">2016-03-25T02:11:10Z</dcterms:created>
  <dcterms:modified xsi:type="dcterms:W3CDTF">2016-03-25T02:12:36Z</dcterms:modified>
</cp:coreProperties>
</file>