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56" r:id="rId13"/>
    <p:sldId id="257" r:id="rId1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624" autoAdjust="0"/>
  </p:normalViewPr>
  <p:slideViewPr>
    <p:cSldViewPr>
      <p:cViewPr varScale="1">
        <p:scale>
          <a:sx n="142" d="100"/>
          <a:sy n="142" d="100"/>
        </p:scale>
        <p:origin x="-660" y="-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028700"/>
            <a:ext cx="8229600" cy="13716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498774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57200"/>
            <a:ext cx="7086600" cy="13716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1880840"/>
            <a:ext cx="7086600" cy="1132284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4812507"/>
            <a:ext cx="762000" cy="273844"/>
          </a:xfrm>
        </p:spPr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563165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151335"/>
            <a:ext cx="4041775" cy="563165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71651"/>
            <a:ext cx="4040188" cy="28229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771651"/>
            <a:ext cx="4041775" cy="282297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1" y="1143001"/>
            <a:ext cx="3008313" cy="3451622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457200"/>
            <a:ext cx="5486400" cy="391716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373981"/>
            <a:ext cx="5486400" cy="29718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875090"/>
            <a:ext cx="5486400" cy="397764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6659C-12AC-4732-B53B-06AC8D1BF764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53187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4812507"/>
            <a:ext cx="2133600" cy="273844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E46659C-12AC-4732-B53B-06AC8D1BF764}" type="datetimeFigureOut">
              <a:rPr lang="en-US" smtClean="0"/>
              <a:pPr/>
              <a:t>6/2/2017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4812507"/>
            <a:ext cx="2895600" cy="273844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4812507"/>
            <a:ext cx="762000" cy="273844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935F0BC-3EF5-4CC4-B9AF-6AB95C51229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514350"/>
            <a:ext cx="8229600" cy="2895600"/>
          </a:xfrm>
        </p:spPr>
        <p:txBody>
          <a:bodyPr>
            <a:noAutofit/>
          </a:bodyPr>
          <a:lstStyle/>
          <a:p>
            <a:r>
              <a:rPr lang="en-US" sz="6600" dirty="0" smtClean="0"/>
              <a:t>SERVING </a:t>
            </a:r>
            <a:br>
              <a:rPr lang="en-US" sz="6600" dirty="0" smtClean="0"/>
            </a:br>
            <a:r>
              <a:rPr lang="en-US" sz="6600" dirty="0" smtClean="0"/>
              <a:t>ONE ANOTHER </a:t>
            </a:r>
            <a:br>
              <a:rPr lang="en-US" sz="6600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14750"/>
            <a:ext cx="6400800" cy="838200"/>
          </a:xfrm>
        </p:spPr>
        <p:txBody>
          <a:bodyPr/>
          <a:lstStyle/>
          <a:p>
            <a:r>
              <a:rPr lang="en-US" i="1" dirty="0" smtClean="0"/>
              <a:t>Galatians 5:13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4575571"/>
          </a:xfrm>
        </p:spPr>
        <p:txBody>
          <a:bodyPr>
            <a:normAutofit/>
          </a:bodyPr>
          <a:lstStyle/>
          <a:p>
            <a:r>
              <a:rPr lang="en-US" sz="7200" dirty="0" smtClean="0"/>
              <a:t>“…through love </a:t>
            </a:r>
            <a:r>
              <a:rPr lang="en-US" sz="7200" u="sng" dirty="0" smtClean="0"/>
              <a:t>SERVE</a:t>
            </a:r>
            <a:r>
              <a:rPr lang="en-US" sz="7200" dirty="0" smtClean="0"/>
              <a:t> </a:t>
            </a:r>
            <a:br>
              <a:rPr lang="en-US" sz="7200" dirty="0" smtClean="0"/>
            </a:br>
            <a:r>
              <a:rPr lang="en-US" sz="7200" dirty="0" smtClean="0"/>
              <a:t>one another.”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" y="205978"/>
            <a:ext cx="8991600" cy="472797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Make me a servant, </a:t>
            </a:r>
            <a:br>
              <a:rPr lang="en-US" dirty="0" smtClean="0"/>
            </a:br>
            <a:r>
              <a:rPr lang="en-US" dirty="0" smtClean="0"/>
              <a:t>humble and meek;</a:t>
            </a:r>
            <a:br>
              <a:rPr lang="en-US" dirty="0" smtClean="0"/>
            </a:br>
            <a:r>
              <a:rPr lang="en-US" dirty="0" smtClean="0"/>
              <a:t>Lord let me lift up </a:t>
            </a:r>
            <a:br>
              <a:rPr lang="en-US" dirty="0" smtClean="0"/>
            </a:br>
            <a:r>
              <a:rPr lang="en-US" dirty="0" smtClean="0"/>
              <a:t>those who are weak.</a:t>
            </a:r>
            <a:br>
              <a:rPr lang="en-US" dirty="0" smtClean="0"/>
            </a:br>
            <a:r>
              <a:rPr lang="en-US" dirty="0" smtClean="0"/>
              <a:t>And may the prayer of my heart always be, </a:t>
            </a:r>
            <a:br>
              <a:rPr lang="en-US" dirty="0" smtClean="0"/>
            </a:br>
            <a:r>
              <a:rPr lang="en-US" dirty="0" smtClean="0"/>
              <a:t>Make me a servant, </a:t>
            </a:r>
            <a:br>
              <a:rPr lang="en-US" dirty="0" smtClean="0"/>
            </a:br>
            <a:r>
              <a:rPr lang="en-US" dirty="0" smtClean="0"/>
              <a:t>make me a servant, </a:t>
            </a:r>
            <a:br>
              <a:rPr lang="en-US" dirty="0" smtClean="0"/>
            </a:br>
            <a:r>
              <a:rPr lang="en-US" dirty="0" smtClean="0"/>
              <a:t>make me a servant today.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a picture of </a:t>
            </a:r>
            <a:br>
              <a:rPr lang="en-US" dirty="0" smtClean="0"/>
            </a:br>
            <a:r>
              <a:rPr lang="en-US" dirty="0" smtClean="0"/>
              <a:t>truly serving one another?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6350"/>
            <a:ext cx="8229600" cy="3455670"/>
          </a:xfrm>
        </p:spPr>
        <p:txBody>
          <a:bodyPr/>
          <a:lstStyle/>
          <a:p>
            <a:r>
              <a:rPr lang="en-US" dirty="0" err="1" smtClean="0"/>
              <a:t>Douleuo</a:t>
            </a:r>
            <a:r>
              <a:rPr lang="en-US" dirty="0" smtClean="0"/>
              <a:t> = serve;  </a:t>
            </a:r>
            <a:r>
              <a:rPr lang="en-US" dirty="0" err="1" smtClean="0"/>
              <a:t>Doulos</a:t>
            </a:r>
            <a:r>
              <a:rPr lang="en-US" dirty="0" smtClean="0"/>
              <a:t> = servant</a:t>
            </a:r>
          </a:p>
          <a:p>
            <a:r>
              <a:rPr lang="en-US" dirty="0" smtClean="0"/>
              <a:t>The Lord Jesus as THE Servant </a:t>
            </a:r>
            <a:br>
              <a:rPr lang="en-US" dirty="0" smtClean="0"/>
            </a:br>
            <a:r>
              <a:rPr lang="en-US" sz="2400" dirty="0" smtClean="0"/>
              <a:t>(Philippians 2:7; Mark 10:44-45; John 13:1-17)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true servant…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Puts others before himself</a:t>
            </a:r>
          </a:p>
          <a:p>
            <a:r>
              <a:rPr lang="en-US" dirty="0" smtClean="0"/>
              <a:t>Proactively meets the needs of others</a:t>
            </a:r>
          </a:p>
          <a:p>
            <a:r>
              <a:rPr lang="en-US" dirty="0" smtClean="0"/>
              <a:t>Willingly sacrifices for others</a:t>
            </a:r>
          </a:p>
          <a:p>
            <a:r>
              <a:rPr lang="en-US" dirty="0" smtClean="0"/>
              <a:t>Draws attention to others, not himself</a:t>
            </a:r>
          </a:p>
          <a:p>
            <a:r>
              <a:rPr lang="en-US" dirty="0" smtClean="0"/>
              <a:t>Perseveres even when it’s uncomfortable, inconvenient, and/or </a:t>
            </a:r>
            <a:r>
              <a:rPr lang="en-US" dirty="0" err="1" smtClean="0"/>
              <a:t>unenjoyable</a:t>
            </a:r>
            <a:endParaRPr lang="en-US" dirty="0" smtClean="0"/>
          </a:p>
          <a:p>
            <a:r>
              <a:rPr lang="en-US" dirty="0" smtClean="0"/>
              <a:t>Embraces the truth of ultimate service to God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a picture </a:t>
            </a:r>
            <a:br>
              <a:rPr lang="en-US" dirty="0" smtClean="0"/>
            </a:br>
            <a:r>
              <a:rPr lang="en-US" dirty="0" smtClean="0"/>
              <a:t>of truly serving one another?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6350"/>
            <a:ext cx="8229600" cy="3455670"/>
          </a:xfrm>
        </p:spPr>
        <p:txBody>
          <a:bodyPr/>
          <a:lstStyle/>
          <a:p>
            <a:r>
              <a:rPr lang="en-US" dirty="0" err="1" smtClean="0"/>
              <a:t>Douleuo</a:t>
            </a:r>
            <a:r>
              <a:rPr lang="en-US" dirty="0" smtClean="0"/>
              <a:t> = serve;  </a:t>
            </a:r>
            <a:r>
              <a:rPr lang="en-US" dirty="0" err="1" smtClean="0"/>
              <a:t>Doulos</a:t>
            </a:r>
            <a:r>
              <a:rPr lang="en-US" dirty="0" smtClean="0"/>
              <a:t> = servant</a:t>
            </a:r>
          </a:p>
          <a:p>
            <a:r>
              <a:rPr lang="en-US" dirty="0" smtClean="0"/>
              <a:t>The Lord Jesus as THE Servant </a:t>
            </a:r>
            <a:br>
              <a:rPr lang="en-US" dirty="0" smtClean="0"/>
            </a:br>
            <a:r>
              <a:rPr lang="en-US" sz="2400" dirty="0" smtClean="0"/>
              <a:t>(Philippians 2:7; </a:t>
            </a:r>
            <a:r>
              <a:rPr lang="en-US" sz="2400" smtClean="0"/>
              <a:t>Mark 10:44-45; John 13:1-17)</a:t>
            </a:r>
            <a:endParaRPr lang="en-US" sz="2400" dirty="0" smtClean="0"/>
          </a:p>
          <a:p>
            <a:r>
              <a:rPr lang="en-US" sz="2400" dirty="0" smtClean="0"/>
              <a:t>Serving one another emphasizes us as servants, not other believers as our masters</a:t>
            </a:r>
            <a:br>
              <a:rPr lang="en-US" sz="2400" dirty="0" smtClean="0"/>
            </a:b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**Serving rather than being served is a beautiful reproduction of Christ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God’s provision for </a:t>
            </a:r>
            <a:br>
              <a:rPr lang="en-US" dirty="0" smtClean="0"/>
            </a:br>
            <a:r>
              <a:rPr lang="en-US" dirty="0" smtClean="0"/>
              <a:t>truly serving one another?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2550"/>
            <a:ext cx="8229600" cy="3581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Serving one another in liberty (v.1-13)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sz="2600" i="1" dirty="0" smtClean="0"/>
              <a:t>--the opportunity for serving</a:t>
            </a:r>
          </a:p>
          <a:p>
            <a:r>
              <a:rPr lang="en-US" dirty="0" smtClean="0"/>
              <a:t>Serving one another through love (v.13-15)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sz="2600" i="1" dirty="0" smtClean="0"/>
              <a:t>--the motivation for serving</a:t>
            </a:r>
          </a:p>
          <a:p>
            <a:r>
              <a:rPr lang="en-US" dirty="0" smtClean="0"/>
              <a:t>Serving one another by the Spirit (v.16-26)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sz="2600" i="1" dirty="0" smtClean="0"/>
              <a:t>--the ability for serving</a:t>
            </a:r>
          </a:p>
          <a:p>
            <a:pPr>
              <a:buNone/>
            </a:pPr>
            <a:r>
              <a:rPr lang="en-US" dirty="0" smtClean="0"/>
              <a:t>**God’s gracious provision transforms serving one another into an exciting privilege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some practical ways of serving one another?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0" y="1200151"/>
            <a:ext cx="4495800" cy="3394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-Smile</a:t>
            </a:r>
          </a:p>
          <a:p>
            <a:pPr>
              <a:buNone/>
            </a:pPr>
            <a:r>
              <a:rPr lang="en-US" dirty="0" smtClean="0"/>
              <a:t>-Babysit</a:t>
            </a:r>
          </a:p>
          <a:p>
            <a:pPr>
              <a:buNone/>
            </a:pPr>
            <a:r>
              <a:rPr lang="en-US" dirty="0" smtClean="0"/>
              <a:t>-Hold the door, give up seat</a:t>
            </a:r>
          </a:p>
          <a:p>
            <a:pPr>
              <a:buNone/>
            </a:pPr>
            <a:r>
              <a:rPr lang="en-US" dirty="0" smtClean="0"/>
              <a:t>-Assist with chores</a:t>
            </a:r>
          </a:p>
          <a:p>
            <a:pPr>
              <a:buNone/>
            </a:pPr>
            <a:r>
              <a:rPr lang="en-US" dirty="0" smtClean="0"/>
              <a:t>-Spend time visiting</a:t>
            </a:r>
          </a:p>
          <a:p>
            <a:pPr>
              <a:buNone/>
            </a:pPr>
            <a:r>
              <a:rPr lang="en-US" dirty="0" smtClean="0"/>
              <a:t>-Sit with someone different</a:t>
            </a:r>
          </a:p>
          <a:p>
            <a:pPr>
              <a:buNone/>
            </a:pPr>
            <a:r>
              <a:rPr lang="en-US" dirty="0" smtClean="0"/>
              <a:t>-Discover needs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495800" cy="3394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-Choose to sacrifice</a:t>
            </a:r>
          </a:p>
          <a:p>
            <a:pPr>
              <a:buNone/>
            </a:pPr>
            <a:r>
              <a:rPr lang="en-US" dirty="0" smtClean="0"/>
              <a:t>-Attend a work day/project</a:t>
            </a:r>
          </a:p>
          <a:p>
            <a:pPr>
              <a:buNone/>
            </a:pPr>
            <a:r>
              <a:rPr lang="en-US" dirty="0" smtClean="0"/>
              <a:t>-Let them go ahead</a:t>
            </a:r>
          </a:p>
          <a:p>
            <a:pPr>
              <a:buNone/>
            </a:pPr>
            <a:r>
              <a:rPr lang="en-US" dirty="0" smtClean="0"/>
              <a:t>-Reach out to lonely</a:t>
            </a:r>
          </a:p>
          <a:p>
            <a:pPr>
              <a:buNone/>
            </a:pPr>
            <a:r>
              <a:rPr lang="en-US" dirty="0" smtClean="0"/>
              <a:t>-Pick up litter</a:t>
            </a:r>
          </a:p>
          <a:p>
            <a:pPr>
              <a:buNone/>
            </a:pPr>
            <a:r>
              <a:rPr lang="en-US" dirty="0" smtClean="0"/>
              <a:t>-Share financially, etc.</a:t>
            </a:r>
          </a:p>
          <a:p>
            <a:pPr>
              <a:buNone/>
            </a:pPr>
            <a:r>
              <a:rPr lang="en-US" dirty="0" smtClean="0"/>
              <a:t>-Be available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some practical ways of serving one another?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0" y="1200151"/>
            <a:ext cx="4495800" cy="3394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-Provide a ride</a:t>
            </a:r>
          </a:p>
          <a:p>
            <a:pPr>
              <a:buNone/>
            </a:pPr>
            <a:r>
              <a:rPr lang="en-US" dirty="0" smtClean="0"/>
              <a:t>-Pray with or for someone</a:t>
            </a:r>
          </a:p>
          <a:p>
            <a:pPr>
              <a:buNone/>
            </a:pPr>
            <a:r>
              <a:rPr lang="en-US" dirty="0" smtClean="0"/>
              <a:t>-Invite to a meal or coffee</a:t>
            </a:r>
          </a:p>
          <a:p>
            <a:pPr>
              <a:buNone/>
            </a:pPr>
            <a:r>
              <a:rPr lang="en-US" dirty="0" smtClean="0"/>
              <a:t>-Give a compliment</a:t>
            </a:r>
          </a:p>
          <a:p>
            <a:pPr>
              <a:buNone/>
            </a:pPr>
            <a:r>
              <a:rPr lang="en-US" dirty="0" smtClean="0"/>
              <a:t>-Send a card, text, e-mail…</a:t>
            </a:r>
          </a:p>
          <a:p>
            <a:pPr>
              <a:buNone/>
            </a:pPr>
            <a:r>
              <a:rPr lang="en-US" dirty="0" smtClean="0"/>
              <a:t>-Volunteer in a ministry</a:t>
            </a:r>
          </a:p>
          <a:p>
            <a:pPr>
              <a:buNone/>
            </a:pPr>
            <a:r>
              <a:rPr lang="en-US" dirty="0" smtClean="0"/>
              <a:t>-Introduce strangers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495800" y="1200151"/>
            <a:ext cx="4648200" cy="3394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-Brag on someone else</a:t>
            </a:r>
          </a:p>
          <a:p>
            <a:pPr>
              <a:buNone/>
            </a:pPr>
            <a:r>
              <a:rPr lang="en-US" dirty="0" smtClean="0"/>
              <a:t>-Ask questions and listen</a:t>
            </a:r>
          </a:p>
          <a:p>
            <a:pPr>
              <a:buNone/>
            </a:pPr>
            <a:r>
              <a:rPr lang="en-US" dirty="0" smtClean="0"/>
              <a:t>-Start or join a prayer group</a:t>
            </a:r>
          </a:p>
          <a:p>
            <a:pPr>
              <a:buNone/>
            </a:pPr>
            <a:r>
              <a:rPr lang="en-US" dirty="0" smtClean="0"/>
              <a:t>-Express appreciation</a:t>
            </a:r>
          </a:p>
          <a:p>
            <a:pPr>
              <a:buNone/>
            </a:pPr>
            <a:r>
              <a:rPr lang="en-US" dirty="0" smtClean="0"/>
              <a:t>-Ask about sermon’s impact</a:t>
            </a:r>
          </a:p>
          <a:p>
            <a:pPr>
              <a:buNone/>
            </a:pPr>
            <a:r>
              <a:rPr lang="en-US" dirty="0" smtClean="0"/>
              <a:t>-Encourage by attendance</a:t>
            </a:r>
          </a:p>
          <a:p>
            <a:pPr>
              <a:buNone/>
            </a:pPr>
            <a:r>
              <a:rPr lang="en-US" dirty="0" smtClean="0"/>
              <a:t>-Use skills and gifts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2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some practical ways of serving one another?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0" y="1200151"/>
            <a:ext cx="5257800" cy="3394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-Admonish one another</a:t>
            </a:r>
          </a:p>
          <a:p>
            <a:pPr>
              <a:buNone/>
            </a:pPr>
            <a:r>
              <a:rPr lang="en-US" dirty="0" smtClean="0"/>
              <a:t>-Bear with one another</a:t>
            </a:r>
          </a:p>
          <a:p>
            <a:pPr>
              <a:buNone/>
            </a:pPr>
            <a:r>
              <a:rPr lang="en-US" dirty="0" smtClean="0"/>
              <a:t>-Put one another first</a:t>
            </a:r>
          </a:p>
          <a:p>
            <a:pPr>
              <a:buNone/>
            </a:pPr>
            <a:r>
              <a:rPr lang="en-US" dirty="0" smtClean="0"/>
              <a:t>-Communicate through songs</a:t>
            </a:r>
          </a:p>
          <a:p>
            <a:pPr>
              <a:buNone/>
            </a:pPr>
            <a:r>
              <a:rPr lang="en-US" dirty="0" smtClean="0"/>
              <a:t>-Forgive one another</a:t>
            </a:r>
          </a:p>
          <a:p>
            <a:pPr>
              <a:buNone/>
            </a:pPr>
            <a:r>
              <a:rPr lang="en-US" dirty="0" smtClean="0"/>
              <a:t>-Love one another</a:t>
            </a:r>
          </a:p>
          <a:p>
            <a:pPr>
              <a:buNone/>
            </a:pPr>
            <a:r>
              <a:rPr lang="en-US" dirty="0" smtClean="0"/>
              <a:t>-Serve your gift to one another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495800" cy="3394472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some practical ways of serving one another?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657350"/>
            <a:ext cx="8229600" cy="3074670"/>
          </a:xfrm>
        </p:spPr>
        <p:txBody>
          <a:bodyPr/>
          <a:lstStyle/>
          <a:p>
            <a:pPr algn="ctr">
              <a:buNone/>
            </a:pPr>
            <a:r>
              <a:rPr lang="en-US" dirty="0" smtClean="0"/>
              <a:t>**Create your own list of </a:t>
            </a:r>
            <a:br>
              <a:rPr lang="en-US" dirty="0" smtClean="0"/>
            </a:br>
            <a:r>
              <a:rPr lang="en-US" dirty="0" smtClean="0"/>
              <a:t>concrete and creative ways </a:t>
            </a:r>
            <a:br>
              <a:rPr lang="en-US" dirty="0" smtClean="0"/>
            </a:br>
            <a:r>
              <a:rPr lang="en-US" dirty="0" smtClean="0"/>
              <a:t>to serve one another this week and beyond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6x9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16x9</Template>
  <TotalTime>1</TotalTime>
  <Words>314</Words>
  <Application>Microsoft Office PowerPoint</Application>
  <PresentationFormat>On-screen Show (16:9)</PresentationFormat>
  <Paragraphs>67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16x9</vt:lpstr>
      <vt:lpstr>SERVING  ONE ANOTHER  </vt:lpstr>
      <vt:lpstr>What is a picture of  truly serving one another?</vt:lpstr>
      <vt:lpstr>A true servant…</vt:lpstr>
      <vt:lpstr>What is a picture  of truly serving one another?</vt:lpstr>
      <vt:lpstr>What is God’s provision for  truly serving one another?</vt:lpstr>
      <vt:lpstr>What are some practical ways of serving one another?</vt:lpstr>
      <vt:lpstr>What are some practical ways of serving one another?</vt:lpstr>
      <vt:lpstr>What are some practical ways of serving one another?</vt:lpstr>
      <vt:lpstr>What are some practical ways of serving one another?</vt:lpstr>
      <vt:lpstr>“…through love SERVE  one another.”</vt:lpstr>
      <vt:lpstr>Make me a servant,  humble and meek; Lord let me lift up  those who are weak. And may the prayer of my heart always be,  Make me a servant,  make me a servant,  make me a servant today.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SERVING  ONE ANOTHER  </dc:title>
  <dc:creator>Mark</dc:creator>
  <cp:lastModifiedBy>Mark</cp:lastModifiedBy>
  <cp:revision>1</cp:revision>
  <dcterms:created xsi:type="dcterms:W3CDTF">2017-06-02T19:22:00Z</dcterms:created>
  <dcterms:modified xsi:type="dcterms:W3CDTF">2017-06-02T19:23:28Z</dcterms:modified>
</cp:coreProperties>
</file>