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6" r:id="rId12"/>
    <p:sldId id="25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42" d="100"/>
          <a:sy n="142" d="100"/>
        </p:scale>
        <p:origin x="-66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38150"/>
            <a:ext cx="8229600" cy="24384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WATCH YOUR MOUTH TOO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5150"/>
            <a:ext cx="6400800" cy="1676400"/>
          </a:xfrm>
        </p:spPr>
        <p:txBody>
          <a:bodyPr/>
          <a:lstStyle/>
          <a:p>
            <a:r>
              <a:rPr lang="en-US" i="1" dirty="0" smtClean="0"/>
              <a:t>Proverbs about how we use our audible, verbal communication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BEWARE HEALTH HAZARDS OF TALK THAT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 MUCH—listen more deeply</a:t>
            </a:r>
          </a:p>
          <a:p>
            <a:r>
              <a:rPr lang="en-US" dirty="0" smtClean="0"/>
              <a:t>TOO LOUD—be sensitive to the situation</a:t>
            </a:r>
          </a:p>
          <a:p>
            <a:r>
              <a:rPr lang="en-US" dirty="0" smtClean="0"/>
              <a:t>TOO QUIET—talk to, not about, that person</a:t>
            </a:r>
          </a:p>
          <a:p>
            <a:r>
              <a:rPr lang="en-US" dirty="0" smtClean="0"/>
              <a:t>TOO QUICK—slow down</a:t>
            </a:r>
          </a:p>
          <a:p>
            <a:r>
              <a:rPr lang="en-US" dirty="0" smtClean="0"/>
              <a:t>TOO SELFIE—humble yourself</a:t>
            </a:r>
          </a:p>
          <a:p>
            <a:r>
              <a:rPr lang="en-US" dirty="0" smtClean="0"/>
              <a:t>TOO LOOSE—tighten control</a:t>
            </a:r>
          </a:p>
          <a:p>
            <a:r>
              <a:rPr lang="en-US" dirty="0" smtClean="0"/>
              <a:t>TOO STRONG—soften a bit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YOUR MOUTH TOO</a:t>
            </a:r>
            <a:endParaRPr lang="en-US" dirty="0"/>
          </a:p>
        </p:txBody>
      </p:sp>
      <p:pic>
        <p:nvPicPr>
          <p:cNvPr id="1026" name="Picture 2" descr="Image result for health hazard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00150"/>
            <a:ext cx="5638800" cy="3637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MUCH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Quantity should be evaluated</a:t>
            </a:r>
          </a:p>
          <a:p>
            <a:r>
              <a:rPr lang="en-US" dirty="0" smtClean="0"/>
              <a:t>10:19  “multitude of words”—sin isn’t lacking</a:t>
            </a:r>
          </a:p>
          <a:p>
            <a:r>
              <a:rPr lang="en-US" dirty="0" smtClean="0"/>
              <a:t>29:11  “vents all”—foolish </a:t>
            </a:r>
          </a:p>
          <a:p>
            <a:r>
              <a:rPr lang="en-US" dirty="0" smtClean="0"/>
              <a:t>Potential damage to testimony &amp;/or reputation</a:t>
            </a:r>
          </a:p>
          <a:p>
            <a:r>
              <a:rPr lang="en-US" dirty="0" smtClean="0"/>
              <a:t>Antidote—listen more, before and for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LOUD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should be considered</a:t>
            </a:r>
          </a:p>
          <a:p>
            <a:r>
              <a:rPr lang="en-US" dirty="0" smtClean="0"/>
              <a:t>27:14—it may have the reverse effect from what is intended </a:t>
            </a:r>
          </a:p>
          <a:p>
            <a:r>
              <a:rPr lang="en-US" dirty="0" smtClean="0"/>
              <a:t>Potential negative impact on relationships</a:t>
            </a:r>
          </a:p>
          <a:p>
            <a:r>
              <a:rPr lang="en-US" dirty="0" smtClean="0"/>
              <a:t>Antidote—be sensitive to the situation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QUIET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200150"/>
            <a:ext cx="8610600" cy="3531870"/>
          </a:xfrm>
        </p:spPr>
        <p:txBody>
          <a:bodyPr/>
          <a:lstStyle/>
          <a:p>
            <a:r>
              <a:rPr lang="en-US" dirty="0" smtClean="0"/>
              <a:t>Again, volume should be considered…</a:t>
            </a:r>
          </a:p>
          <a:p>
            <a:pPr>
              <a:buNone/>
            </a:pPr>
            <a:r>
              <a:rPr lang="en-US" dirty="0" smtClean="0"/>
              <a:t> 	--and the motivation for the volume level!</a:t>
            </a:r>
          </a:p>
          <a:p>
            <a:r>
              <a:rPr lang="en-US" dirty="0" smtClean="0"/>
              <a:t>16:28  “a whisperer”</a:t>
            </a:r>
          </a:p>
          <a:p>
            <a:r>
              <a:rPr lang="en-US" dirty="0" smtClean="0"/>
              <a:t>25:23  “backbiting” (emphasis on secrecy)</a:t>
            </a:r>
          </a:p>
          <a:p>
            <a:r>
              <a:rPr lang="en-US" dirty="0" smtClean="0"/>
              <a:t>Results in division, contention, conflict</a:t>
            </a:r>
          </a:p>
          <a:p>
            <a:r>
              <a:rPr lang="en-US" dirty="0" smtClean="0"/>
              <a:t>Antidote—choose to talk to, not about, the person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QUICK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“haste makes waste” and “speed kills”</a:t>
            </a:r>
          </a:p>
          <a:p>
            <a:r>
              <a:rPr lang="en-US" dirty="0" smtClean="0"/>
              <a:t>18:13  answering before hearing</a:t>
            </a:r>
          </a:p>
          <a:p>
            <a:r>
              <a:rPr lang="en-US" dirty="0" smtClean="0"/>
              <a:t>29:20  hasty in words</a:t>
            </a:r>
          </a:p>
          <a:p>
            <a:r>
              <a:rPr lang="en-US" dirty="0" smtClean="0"/>
              <a:t>Potential folly, shame, self-destruction</a:t>
            </a:r>
          </a:p>
          <a:p>
            <a:pPr>
              <a:buNone/>
            </a:pPr>
            <a:r>
              <a:rPr lang="en-US" dirty="0" smtClean="0"/>
              <a:t>	--effect on testimony, respect, relationships</a:t>
            </a:r>
          </a:p>
          <a:p>
            <a:r>
              <a:rPr lang="en-US" dirty="0" smtClean="0"/>
              <a:t>Antidote—slow down and take time to insure accuracy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SELFIE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“death by </a:t>
            </a:r>
            <a:r>
              <a:rPr lang="en-US" dirty="0" err="1" smtClean="0"/>
              <a:t>selfie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Is my talk too </a:t>
            </a:r>
            <a:r>
              <a:rPr lang="en-US" dirty="0" err="1" smtClean="0"/>
              <a:t>selfie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27:2  self-praise</a:t>
            </a:r>
          </a:p>
          <a:p>
            <a:r>
              <a:rPr lang="en-US" dirty="0" smtClean="0"/>
              <a:t>27:1  self-confidence</a:t>
            </a:r>
          </a:p>
          <a:p>
            <a:r>
              <a:rPr lang="en-US" dirty="0" smtClean="0"/>
              <a:t>20:14  self-boasting</a:t>
            </a:r>
          </a:p>
          <a:p>
            <a:r>
              <a:rPr lang="en-US" dirty="0" smtClean="0"/>
              <a:t>Effect on relationships and testimony</a:t>
            </a:r>
          </a:p>
          <a:p>
            <a:r>
              <a:rPr lang="en-US" dirty="0" smtClean="0"/>
              <a:t>Antidote—humility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LOOSE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“loose lips sink ships”</a:t>
            </a:r>
          </a:p>
          <a:p>
            <a:r>
              <a:rPr lang="en-US" dirty="0" smtClean="0"/>
              <a:t>13:3  wide open lips</a:t>
            </a:r>
          </a:p>
          <a:p>
            <a:r>
              <a:rPr lang="en-US" dirty="0" smtClean="0"/>
              <a:t>17:9  repeating a matter</a:t>
            </a:r>
          </a:p>
          <a:p>
            <a:r>
              <a:rPr lang="en-US" dirty="0" smtClean="0"/>
              <a:t>18:8 (26:22)  talebearer’s tasty trifles</a:t>
            </a:r>
          </a:p>
          <a:p>
            <a:r>
              <a:rPr lang="en-US" dirty="0" smtClean="0"/>
              <a:t>20:19  revealing secrets</a:t>
            </a:r>
          </a:p>
          <a:p>
            <a:r>
              <a:rPr lang="en-US" dirty="0" smtClean="0"/>
              <a:t>Effect on relationships and reputation</a:t>
            </a:r>
          </a:p>
          <a:p>
            <a:r>
              <a:rPr lang="en-US" dirty="0" smtClean="0"/>
              <a:t>Antidote—tighten control over your tongue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THAT IS TOO STRONG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“strong” isn’t always good</a:t>
            </a:r>
          </a:p>
          <a:p>
            <a:r>
              <a:rPr lang="en-US" dirty="0" smtClean="0"/>
              <a:t>There is more than one way to say something</a:t>
            </a:r>
          </a:p>
          <a:p>
            <a:r>
              <a:rPr lang="en-US" dirty="0" smtClean="0"/>
              <a:t>15:1  soft vs. harsh</a:t>
            </a:r>
          </a:p>
          <a:p>
            <a:r>
              <a:rPr lang="en-US" dirty="0" smtClean="0"/>
              <a:t>Effect on relationships—stirring up anger</a:t>
            </a:r>
          </a:p>
          <a:p>
            <a:r>
              <a:rPr lang="en-US" dirty="0" smtClean="0"/>
              <a:t>Antidote—soften your speech in wisdom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268</Words>
  <Application>Microsoft Office PowerPoint</Application>
  <PresentationFormat>On-screen Show (16:9)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16x9</vt:lpstr>
      <vt:lpstr>WATCH YOUR MOUTH TOO</vt:lpstr>
      <vt:lpstr>WATCH YOUR MOUTH TOO</vt:lpstr>
      <vt:lpstr>TALK THAT IS TOO MUCH</vt:lpstr>
      <vt:lpstr>TALK THAT IS TOO LOUD</vt:lpstr>
      <vt:lpstr>TALK THAT IS TOO QUIET</vt:lpstr>
      <vt:lpstr>TALK THAT IS TOO QUICK</vt:lpstr>
      <vt:lpstr>TALK THAT IS TOO SELFIE</vt:lpstr>
      <vt:lpstr>TALK THAT IS TOO LOOSE</vt:lpstr>
      <vt:lpstr>TALK THAT IS TOO STRONG</vt:lpstr>
      <vt:lpstr>BEWARE HEALTH HAZARDS OF TALK THAT IS…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YOUR MOUTH TOO</dc:title>
  <dc:creator>Mark</dc:creator>
  <cp:lastModifiedBy>Mark</cp:lastModifiedBy>
  <cp:revision>1</cp:revision>
  <dcterms:created xsi:type="dcterms:W3CDTF">2017-06-02T19:31:40Z</dcterms:created>
  <dcterms:modified xsi:type="dcterms:W3CDTF">2017-06-02T19:32:28Z</dcterms:modified>
</cp:coreProperties>
</file>