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5/18/2019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1.wp.com/www.parkingspace23.com/wp-content/uploads/2016/03/always-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81150"/>
            <a:ext cx="36195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2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I May Not Always Be Right But I'm Never Wrong Funny T Shi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r="3802" b="7778"/>
          <a:stretch/>
        </p:blipFill>
        <p:spPr bwMode="auto">
          <a:xfrm>
            <a:off x="1280160" y="-323850"/>
            <a:ext cx="5943600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8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9550"/>
            <a:ext cx="8229600" cy="3962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BEING RIGHT </a:t>
            </a:r>
            <a:br>
              <a:rPr lang="en-US" sz="7200" dirty="0" smtClean="0"/>
            </a:br>
            <a:r>
              <a:rPr lang="en-US" sz="7200" dirty="0" smtClean="0"/>
              <a:t>ABOUT RIGHTEOUSNESS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914400"/>
          </a:xfrm>
        </p:spPr>
        <p:txBody>
          <a:bodyPr>
            <a:normAutofit/>
          </a:bodyPr>
          <a:lstStyle/>
          <a:p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029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RIGHTEOUSNESS UNDERSTOOD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531870"/>
          </a:xfrm>
        </p:spPr>
        <p:txBody>
          <a:bodyPr/>
          <a:lstStyle/>
          <a:p>
            <a:r>
              <a:rPr lang="en-US" dirty="0" smtClean="0"/>
              <a:t>“righteousness”—conformity to a standard</a:t>
            </a:r>
          </a:p>
          <a:p>
            <a:r>
              <a:rPr lang="en-US" dirty="0" smtClean="0"/>
              <a:t>Synonyms—justice, uprightness</a:t>
            </a:r>
          </a:p>
          <a:p>
            <a:r>
              <a:rPr lang="en-US" dirty="0" smtClean="0"/>
              <a:t>Antonyms—unrighteousness, wickedness, evil</a:t>
            </a:r>
          </a:p>
          <a:p>
            <a:r>
              <a:rPr lang="en-US" dirty="0" smtClean="0"/>
              <a:t>Who is righteous?  Only God</a:t>
            </a:r>
          </a:p>
          <a:p>
            <a:r>
              <a:rPr lang="en-US" dirty="0" smtClean="0"/>
              <a:t>How can we be righteous before God?</a:t>
            </a:r>
          </a:p>
          <a:p>
            <a:pPr marL="137160" indent="0">
              <a:buNone/>
            </a:pPr>
            <a:r>
              <a:rPr lang="en-US" dirty="0" smtClean="0"/>
              <a:t>**To fail to properly understand righteousness is to fail to properly understand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7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RIGHTEOUSNESS IMPUTED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accountant’s office and judge’s courtroom</a:t>
            </a:r>
          </a:p>
          <a:p>
            <a:r>
              <a:rPr lang="en-US" dirty="0" smtClean="0"/>
              <a:t>Imputed = credited to someone’s account</a:t>
            </a:r>
          </a:p>
          <a:p>
            <a:r>
              <a:rPr lang="en-US" smtClean="0"/>
              <a:t>Declared </a:t>
            </a:r>
            <a:r>
              <a:rPr lang="en-US" dirty="0" smtClean="0"/>
              <a:t>“righteous” in spite of sins</a:t>
            </a:r>
          </a:p>
          <a:p>
            <a:r>
              <a:rPr lang="en-US" dirty="0" smtClean="0"/>
              <a:t>Christ’s righteousness credited to our accounts!</a:t>
            </a:r>
          </a:p>
          <a:p>
            <a:r>
              <a:rPr lang="en-US" dirty="0" smtClean="0"/>
              <a:t>Declared righteous—judicial status changed</a:t>
            </a:r>
          </a:p>
          <a:p>
            <a:r>
              <a:rPr lang="en-US" dirty="0" smtClean="0"/>
              <a:t>**Imputed righteousness doesn’t make me righteous, but rather declares me righteous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RIGHTEOUSNESS IMPARTED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53187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birthday party and auto mechanic’s shop</a:t>
            </a:r>
          </a:p>
          <a:p>
            <a:r>
              <a:rPr lang="en-US" dirty="0" smtClean="0"/>
              <a:t>Imparted = given, granted, bestowed (God’s gift)</a:t>
            </a:r>
          </a:p>
          <a:p>
            <a:r>
              <a:rPr lang="en-US" dirty="0" smtClean="0"/>
              <a:t>New birth(day) gift—the Holy Spirit</a:t>
            </a:r>
          </a:p>
          <a:p>
            <a:r>
              <a:rPr lang="en-US" dirty="0" smtClean="0"/>
              <a:t>Is also a practical lifestyle of attitudes and actions (moral)</a:t>
            </a:r>
          </a:p>
          <a:p>
            <a:r>
              <a:rPr lang="en-US" dirty="0" smtClean="0"/>
              <a:t>Not dependent on me…by faith…new nature…fruit</a:t>
            </a:r>
          </a:p>
          <a:p>
            <a:pPr marL="137160" indent="0">
              <a:buNone/>
            </a:pPr>
            <a:r>
              <a:rPr lang="en-US" dirty="0" smtClean="0"/>
              <a:t>**Imparted righteousness is the work of the Spirit to transform me into the image of Jesus Christ the righteous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3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RIGHTEOUSNESS EMBRACED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5318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justified by imparted righteousness—so my standing is not dependent on my performance</a:t>
            </a:r>
          </a:p>
          <a:p>
            <a:r>
              <a:rPr lang="en-US" dirty="0" smtClean="0"/>
              <a:t>Not sanctified by imputed righteousness—so I have a responsibility and real ability to say “no” &amp; “yes”</a:t>
            </a:r>
          </a:p>
          <a:p>
            <a:r>
              <a:rPr lang="en-US" dirty="0" smtClean="0"/>
              <a:t>Embrace imputed by believing on God the Son</a:t>
            </a:r>
          </a:p>
          <a:p>
            <a:r>
              <a:rPr lang="en-US" dirty="0" smtClean="0"/>
              <a:t>Embrace imparted by yielding to God the Spirit</a:t>
            </a:r>
          </a:p>
          <a:p>
            <a:pPr marL="137160" indent="0">
              <a:buNone/>
            </a:pPr>
            <a:r>
              <a:rPr lang="en-US" dirty="0" smtClean="0"/>
              <a:t>**Wrap your arms of faith around God, and you will discover that He is the one actually doing the holding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9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41772"/>
          </a:xfrm>
        </p:spPr>
        <p:txBody>
          <a:bodyPr>
            <a:noAutofit/>
          </a:bodyPr>
          <a:lstStyle/>
          <a:p>
            <a:r>
              <a:rPr lang="en-US" sz="3200" dirty="0" smtClean="0"/>
              <a:t>ARE YOU RIGHT ABOUT RIGHTEOUSNESS?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23950"/>
            <a:ext cx="8915400" cy="3608070"/>
          </a:xfrm>
        </p:spPr>
        <p:txBody>
          <a:bodyPr/>
          <a:lstStyle/>
          <a:p>
            <a:pPr marL="137160" indent="0" algn="ctr">
              <a:buNone/>
            </a:pPr>
            <a:r>
              <a:rPr lang="en-US" dirty="0" smtClean="0"/>
              <a:t>Do you understand the importance of being declared right before God?  There is no entrance into heaven without imputed righteousness</a:t>
            </a:r>
            <a:br>
              <a:rPr lang="en-US" dirty="0" smtClean="0"/>
            </a:b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Do you understand the importance of doing right before God? There is no effective life on earth without imparted righteousness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1474</TotalTime>
  <Words>256</Words>
  <Application>Microsoft Office PowerPoint</Application>
  <PresentationFormat>On-screen Show (16:9)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PowerPoint Presentation</vt:lpstr>
      <vt:lpstr>PowerPoint Presentation</vt:lpstr>
      <vt:lpstr>BEING RIGHT  ABOUT RIGHTEOUSNESS</vt:lpstr>
      <vt:lpstr>RIGHTEOUSNESS UNDERSTOOD</vt:lpstr>
      <vt:lpstr>RIGHTEOUSNESS IMPUTED</vt:lpstr>
      <vt:lpstr>RIGHTEOUSNESS IMPARTED</vt:lpstr>
      <vt:lpstr>RIGHTEOUSNESS EMBRACED</vt:lpstr>
      <vt:lpstr>ARE YOU RIGHT ABOUT RIGHTEOUSNESS?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12</cp:revision>
  <dcterms:created xsi:type="dcterms:W3CDTF">2019-05-16T01:08:34Z</dcterms:created>
  <dcterms:modified xsi:type="dcterms:W3CDTF">2019-05-19T12:30:34Z</dcterms:modified>
</cp:coreProperties>
</file>