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6" r:id="rId14"/>
    <p:sldId id="257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 varScale="1">
        <p:scale>
          <a:sx n="142" d="100"/>
          <a:sy n="142" d="100"/>
        </p:scale>
        <p:origin x="-660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</p:spPr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151335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E46659C-12AC-4732-B53B-06AC8D1BF764}" type="datetimeFigureOut">
              <a:rPr lang="en-US" smtClean="0"/>
              <a:pPr/>
              <a:t>6/2/2017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Image result for looks can deceiving images"/>
          <p:cNvPicPr>
            <a:picLocks noChangeAspect="1" noChangeArrowheads="1"/>
          </p:cNvPicPr>
          <p:nvPr/>
        </p:nvPicPr>
        <p:blipFill>
          <a:blip r:embed="rId2" cstate="print"/>
          <a:srcRect r="50590"/>
          <a:stretch>
            <a:fillRect/>
          </a:stretch>
        </p:blipFill>
        <p:spPr bwMode="auto">
          <a:xfrm>
            <a:off x="1143000" y="0"/>
            <a:ext cx="3332376" cy="4984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THAN IT LOOKS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0150"/>
            <a:ext cx="8686800" cy="3531870"/>
          </a:xfrm>
        </p:spPr>
        <p:txBody>
          <a:bodyPr/>
          <a:lstStyle/>
          <a:p>
            <a:r>
              <a:rPr lang="en-US" dirty="0" smtClean="0"/>
              <a:t>“to the glory of God”</a:t>
            </a:r>
          </a:p>
          <a:p>
            <a:r>
              <a:rPr lang="en-US" dirty="0" smtClean="0"/>
              <a:t>Christ received us to the glory of God</a:t>
            </a:r>
          </a:p>
          <a:p>
            <a:r>
              <a:rPr lang="en-US" dirty="0" smtClean="0"/>
              <a:t>We are to receive one another to the glory of God</a:t>
            </a:r>
          </a:p>
          <a:p>
            <a:pPr>
              <a:buNone/>
            </a:pPr>
            <a:r>
              <a:rPr lang="en-US" dirty="0" smtClean="0"/>
              <a:t>	--His purpose is displayed</a:t>
            </a:r>
          </a:p>
          <a:p>
            <a:pPr>
              <a:buNone/>
            </a:pPr>
            <a:r>
              <a:rPr lang="en-US" dirty="0" smtClean="0"/>
              <a:t>	--our unity declares His glory</a:t>
            </a:r>
          </a:p>
          <a:p>
            <a:pPr>
              <a:buNone/>
            </a:pPr>
            <a:r>
              <a:rPr lang="en-US" dirty="0" smtClean="0"/>
              <a:t>**The highest goal for which we can aim </a:t>
            </a:r>
            <a:br>
              <a:rPr lang="en-US" dirty="0" smtClean="0"/>
            </a:br>
            <a:r>
              <a:rPr lang="en-US" dirty="0" smtClean="0"/>
              <a:t> 						is the glory of God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5979"/>
            <a:ext cx="87630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HOLIER &amp; HAPPIER THAN IT LOOKS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we receive one another, we are doing holy business for God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When we receive one another, we will ultimately experience true and deep happiness from God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RECEIVE ONE ANOTHER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God specifically calling </a:t>
            </a:r>
            <a:r>
              <a:rPr lang="en-US" u="sng" dirty="0" smtClean="0"/>
              <a:t>me</a:t>
            </a:r>
            <a:r>
              <a:rPr lang="en-US" dirty="0" smtClean="0"/>
              <a:t> to do in response to this verse?</a:t>
            </a:r>
          </a:p>
          <a:p>
            <a:r>
              <a:rPr lang="en-US" dirty="0" smtClean="0"/>
              <a:t>Will I…</a:t>
            </a:r>
          </a:p>
          <a:p>
            <a:pPr>
              <a:buNone/>
            </a:pPr>
            <a:r>
              <a:rPr lang="en-US" dirty="0" smtClean="0"/>
              <a:t> 	--listen to the Father commanding me,</a:t>
            </a:r>
          </a:p>
          <a:p>
            <a:pPr>
              <a:buNone/>
            </a:pPr>
            <a:r>
              <a:rPr lang="en-US" dirty="0" smtClean="0"/>
              <a:t>	--look to the Son encouraging me, and</a:t>
            </a:r>
          </a:p>
          <a:p>
            <a:pPr>
              <a:buNone/>
            </a:pPr>
            <a:r>
              <a:rPr lang="en-US" dirty="0" smtClean="0"/>
              <a:t>	--lean on the Holy Spirit enabling me</a:t>
            </a:r>
          </a:p>
          <a:p>
            <a:pPr>
              <a:buNone/>
            </a:pPr>
            <a:r>
              <a:rPr lang="en-US" dirty="0" smtClean="0"/>
              <a:t>	                to receive one another to God’s glory?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Image result for looks can deceiving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744428" cy="4984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209550"/>
            <a:ext cx="8229600" cy="304800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RECEIVING ONE ANOTHER </a:t>
            </a:r>
            <a:br>
              <a:rPr lang="en-US" sz="7200" dirty="0" smtClean="0"/>
            </a:br>
            <a:r>
              <a:rPr lang="en-US" dirty="0" smtClean="0"/>
              <a:t>IN 2017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1066800"/>
          </a:xfrm>
        </p:spPr>
        <p:txBody>
          <a:bodyPr>
            <a:normAutofit/>
          </a:bodyPr>
          <a:lstStyle/>
          <a:p>
            <a:r>
              <a:rPr lang="en-US" sz="5400" i="1" dirty="0" smtClean="0"/>
              <a:t>Romans 15:7</a:t>
            </a:r>
            <a:endParaRPr lang="en-US" sz="5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HARDER THAN IT LOOKS</a:t>
            </a:r>
            <a:endParaRPr lang="en-US" dirty="0"/>
          </a:p>
        </p:txBody>
      </p:sp>
      <p:pic>
        <p:nvPicPr>
          <p:cNvPr id="1026" name="Picture 2" descr="Image result for it's harder than it looks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12639"/>
            <a:ext cx="7165975" cy="4030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HARDER THAN IT LOOKS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4038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“Therefore receive one another”</a:t>
            </a:r>
          </a:p>
          <a:p>
            <a:r>
              <a:rPr lang="en-US" dirty="0" smtClean="0"/>
              <a:t>Do we understand who we are to receive?</a:t>
            </a:r>
          </a:p>
          <a:p>
            <a:pPr>
              <a:buNone/>
            </a:pPr>
            <a:r>
              <a:rPr lang="en-US" dirty="0" smtClean="0"/>
              <a:t>	--even those who differ from us</a:t>
            </a:r>
          </a:p>
          <a:p>
            <a:r>
              <a:rPr lang="en-US" dirty="0" smtClean="0"/>
              <a:t>Do we understand what it means to receive?</a:t>
            </a:r>
          </a:p>
          <a:p>
            <a:pPr>
              <a:buNone/>
            </a:pPr>
            <a:r>
              <a:rPr lang="en-US" dirty="0" smtClean="0"/>
              <a:t>	--take to oneself, with welcome and warmth</a:t>
            </a:r>
          </a:p>
          <a:p>
            <a:r>
              <a:rPr lang="en-US" dirty="0" smtClean="0"/>
              <a:t>Do we understand into what we are receiving?</a:t>
            </a:r>
          </a:p>
          <a:p>
            <a:pPr>
              <a:buNone/>
            </a:pPr>
            <a:r>
              <a:rPr lang="en-US" dirty="0" smtClean="0"/>
              <a:t>	--a family, a body, a flock</a:t>
            </a:r>
          </a:p>
          <a:p>
            <a:r>
              <a:rPr lang="en-US" dirty="0" smtClean="0"/>
              <a:t>Do we understand the grammar of receiving?</a:t>
            </a:r>
          </a:p>
          <a:p>
            <a:pPr>
              <a:buNone/>
            </a:pPr>
            <a:r>
              <a:rPr lang="en-US" dirty="0" smtClean="0"/>
              <a:t>	--to yourself, command, now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HARDER THAN IT LOOKS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200" dirty="0" smtClean="0"/>
              <a:t>**Receiving every “one another” is too hard for us, but nothing is too hard for God.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HEADIER THAN IT LOOKS</a:t>
            </a:r>
            <a:endParaRPr lang="en-US" dirty="0"/>
          </a:p>
        </p:txBody>
      </p:sp>
      <p:pic>
        <p:nvPicPr>
          <p:cNvPr id="2355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971550"/>
            <a:ext cx="5965269" cy="4476750"/>
          </a:xfrm>
          <a:prstGeom prst="rect">
            <a:avLst/>
          </a:prstGeom>
          <a:noFill/>
        </p:spPr>
      </p:pic>
      <p:pic>
        <p:nvPicPr>
          <p:cNvPr id="23558" name="Picture 6" descr="Image result for DOCTOR DOOM'S FEAR FALL IMAGES"/>
          <p:cNvPicPr>
            <a:picLocks noChangeAspect="1" noChangeArrowheads="1"/>
          </p:cNvPicPr>
          <p:nvPr/>
        </p:nvPicPr>
        <p:blipFill>
          <a:blip r:embed="rId3" cstate="print"/>
          <a:srcRect r="9239"/>
          <a:stretch>
            <a:fillRect/>
          </a:stretch>
        </p:blipFill>
        <p:spPr bwMode="auto">
          <a:xfrm>
            <a:off x="-2207458" y="971550"/>
            <a:ext cx="6314508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HEADIER THAN IT LOOKS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00150"/>
            <a:ext cx="8839200" cy="3531870"/>
          </a:xfrm>
        </p:spPr>
        <p:txBody>
          <a:bodyPr>
            <a:normAutofit/>
          </a:bodyPr>
          <a:lstStyle/>
          <a:p>
            <a:r>
              <a:rPr lang="en-US" dirty="0" smtClean="0"/>
              <a:t>“just as Christ also received us”</a:t>
            </a:r>
          </a:p>
          <a:p>
            <a:r>
              <a:rPr lang="en-US" dirty="0" smtClean="0"/>
              <a:t>That is WHY we are to receive one another</a:t>
            </a:r>
          </a:p>
          <a:p>
            <a:r>
              <a:rPr lang="en-US" dirty="0" smtClean="0"/>
              <a:t>That is HOW we are to receive one another</a:t>
            </a:r>
          </a:p>
          <a:p>
            <a:r>
              <a:rPr lang="en-US" dirty="0" smtClean="0"/>
              <a:t>“But I’m not Jesus”…Galatians 2:20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**Meditating on Christ’s reception of me should</a:t>
            </a:r>
          </a:p>
          <a:p>
            <a:pPr>
              <a:buNone/>
            </a:pPr>
            <a:r>
              <a:rPr lang="en-US" dirty="0" smtClean="0"/>
              <a:t>motivate me to imitate Him by receiving one another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THAN IT LOOKS</a:t>
            </a:r>
            <a:endParaRPr lang="en-US" dirty="0"/>
          </a:p>
        </p:txBody>
      </p:sp>
      <p:pic>
        <p:nvPicPr>
          <p:cNvPr id="19458" name="Picture 2" descr="Image result for cliff view from above and be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88534"/>
            <a:ext cx="7086600" cy="3992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6x9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16x9</Template>
  <TotalTime>0</TotalTime>
  <Words>169</Words>
  <Application>Microsoft Office PowerPoint</Application>
  <PresentationFormat>On-screen Show (16:9)</PresentationFormat>
  <Paragraphs>44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16x9</vt:lpstr>
      <vt:lpstr>Slide 1</vt:lpstr>
      <vt:lpstr>Slide 2</vt:lpstr>
      <vt:lpstr>RECEIVING ONE ANOTHER  IN 2017</vt:lpstr>
      <vt:lpstr>HARDER THAN IT LOOKS</vt:lpstr>
      <vt:lpstr>HARDER THAN IT LOOKS</vt:lpstr>
      <vt:lpstr>HARDER THAN IT LOOKS</vt:lpstr>
      <vt:lpstr>HEADIER THAN IT LOOKS</vt:lpstr>
      <vt:lpstr>HEADIER THAN IT LOOKS</vt:lpstr>
      <vt:lpstr>HIGHER THAN IT LOOKS</vt:lpstr>
      <vt:lpstr>HIGHER THAN IT LOOKS</vt:lpstr>
      <vt:lpstr>HOLIER &amp; HAPPIER THAN IT LOOKS</vt:lpstr>
      <vt:lpstr>RECEIVE ONE ANOTHER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</dc:creator>
  <cp:lastModifiedBy>Mark</cp:lastModifiedBy>
  <cp:revision>1</cp:revision>
  <dcterms:created xsi:type="dcterms:W3CDTF">2017-06-02T19:25:42Z</dcterms:created>
  <dcterms:modified xsi:type="dcterms:W3CDTF">2017-06-02T19:26:25Z</dcterms:modified>
</cp:coreProperties>
</file>