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9" d="100"/>
          <a:sy n="79" d="100"/>
        </p:scale>
        <p:origin x="-780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DEPARTING WORDS TO 21</a:t>
            </a:r>
            <a:r>
              <a:rPr lang="en-US" baseline="30000" dirty="0" smtClean="0"/>
              <a:t>ST</a:t>
            </a:r>
            <a:r>
              <a:rPr lang="en-US" dirty="0" smtClean="0"/>
              <a:t> CENTURY AMERICAN CHRISTIANS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52750"/>
            <a:ext cx="6400800" cy="860474"/>
          </a:xfrm>
        </p:spPr>
        <p:txBody>
          <a:bodyPr/>
          <a:lstStyle/>
          <a:p>
            <a:r>
              <a:rPr lang="en-US" dirty="0" smtClean="0"/>
              <a:t>Luke 24:44-53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Proclaim Christ to all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v.47-49</a:t>
            </a:r>
          </a:p>
          <a:p>
            <a:r>
              <a:rPr lang="en-US" dirty="0" smtClean="0"/>
              <a:t>God’s heart for every human being</a:t>
            </a:r>
          </a:p>
          <a:p>
            <a:r>
              <a:rPr lang="en-US" dirty="0" smtClean="0"/>
              <a:t>the result of Him commissioning us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**Don’t expect to talk about what you’re not excited about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EXHORTS US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CHRIST IN ALL THE SCRIPTURES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 Christ in all the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v.44-46</a:t>
            </a:r>
          </a:p>
          <a:p>
            <a:r>
              <a:rPr lang="en-US" dirty="0" smtClean="0"/>
              <a:t>Christ is the Focus of the Scriptures and the Key to the Scriptures</a:t>
            </a:r>
          </a:p>
          <a:p>
            <a:r>
              <a:rPr lang="en-US" dirty="0" smtClean="0"/>
              <a:t>the result of Him enlightening 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in the Word</a:t>
            </a:r>
          </a:p>
          <a:p>
            <a:r>
              <a:rPr lang="en-US" dirty="0" smtClean="0"/>
              <a:t>Yield to the Spirit</a:t>
            </a:r>
          </a:p>
          <a:p>
            <a:r>
              <a:rPr lang="en-US" dirty="0" smtClean="0"/>
              <a:t>Intentionally look for Christ as you read and/or hear</a:t>
            </a:r>
          </a:p>
          <a:p>
            <a:r>
              <a:rPr lang="en-US" dirty="0" smtClean="0"/>
              <a:t>Expect the Spirit to show you</a:t>
            </a:r>
          </a:p>
          <a:p>
            <a:r>
              <a:rPr lang="en-US" dirty="0" smtClean="0"/>
              <a:t>Keep a record of what you see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 Christ in all the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v.44-46</a:t>
            </a:r>
          </a:p>
          <a:p>
            <a:r>
              <a:rPr lang="en-US" dirty="0" smtClean="0"/>
              <a:t>Christ is the Focus of the Scriptures and the Key to the Scriptures</a:t>
            </a:r>
          </a:p>
          <a:p>
            <a:r>
              <a:rPr lang="en-US" dirty="0" smtClean="0"/>
              <a:t>the result of Him enlightening us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**Don’t expect to see what you’re not looking for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EXHORTS US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CHRIST IN ALL THE SCRIPTURES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PROCLAIM CHRIST TO ALL THE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Proclaim Christ to all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v.47-49</a:t>
            </a:r>
          </a:p>
          <a:p>
            <a:r>
              <a:rPr lang="en-US" dirty="0" smtClean="0"/>
              <a:t>God’s heart for every human being</a:t>
            </a:r>
          </a:p>
          <a:p>
            <a:r>
              <a:rPr lang="en-US" dirty="0" smtClean="0"/>
              <a:t>the result of Him commissioning 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Message</a:t>
            </a:r>
          </a:p>
          <a:p>
            <a:r>
              <a:rPr lang="en-US" dirty="0" smtClean="0"/>
              <a:t>Authority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Appointment</a:t>
            </a:r>
          </a:p>
          <a:p>
            <a:r>
              <a:rPr lang="en-US" dirty="0" smtClean="0"/>
              <a:t>Ability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lvl="0" indent="-514350">
              <a:buNone/>
            </a:pPr>
            <a:r>
              <a:rPr lang="en-US" dirty="0" smtClean="0"/>
              <a:t>1.  Responsibility—accept it</a:t>
            </a:r>
          </a:p>
          <a:p>
            <a:pPr marL="651510" lvl="0" indent="-514350">
              <a:buNone/>
            </a:pPr>
            <a:r>
              <a:rPr lang="en-US" dirty="0" smtClean="0"/>
              <a:t>2.  Authority—embrace it </a:t>
            </a:r>
          </a:p>
          <a:p>
            <a:pPr marL="651510" indent="-514350">
              <a:buNone/>
            </a:pPr>
            <a:r>
              <a:rPr lang="en-US" dirty="0" smtClean="0"/>
              <a:t>3.  Ability—yield to it</a:t>
            </a:r>
          </a:p>
          <a:p>
            <a:pPr marL="651510" indent="-514350">
              <a:buNone/>
            </a:pPr>
            <a:r>
              <a:rPr lang="en-US" dirty="0" smtClean="0"/>
              <a:t>4.  Opportunity—look for it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202</Words>
  <Application>Microsoft Office PowerPoint</Application>
  <PresentationFormat>On-screen Show (16:9)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16x9</vt:lpstr>
      <vt:lpstr>JESUS’ DEPARTING WORDS TO 21ST CENTURY AMERICAN CHRISTIANS</vt:lpstr>
      <vt:lpstr>HE EXHORTS US TO</vt:lpstr>
      <vt:lpstr>See Christ in all the Scriptures</vt:lpstr>
      <vt:lpstr>How???</vt:lpstr>
      <vt:lpstr>See Christ in all the Scriptures</vt:lpstr>
      <vt:lpstr>HE EXHORTS US TO</vt:lpstr>
      <vt:lpstr>Proclaim Christ to all the world</vt:lpstr>
      <vt:lpstr>Our Commission</vt:lpstr>
      <vt:lpstr>How???</vt:lpstr>
      <vt:lpstr>Proclaim Christ to all the world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DEPARTING WORDS TO 21ST CENTURY AMERICAN CHRISTIANS</dc:title>
  <dc:creator>Mark</dc:creator>
  <cp:lastModifiedBy>Mark</cp:lastModifiedBy>
  <cp:revision>1</cp:revision>
  <dcterms:created xsi:type="dcterms:W3CDTF">2016-08-13T03:06:24Z</dcterms:created>
  <dcterms:modified xsi:type="dcterms:W3CDTF">2016-08-13T03:08:04Z</dcterms:modified>
</cp:coreProperties>
</file>