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56" r:id="rId3"/>
    <p:sldId id="257" r:id="rId4"/>
    <p:sldId id="258" r:id="rId5"/>
    <p:sldId id="259" r:id="rId6"/>
    <p:sldId id="260" r:id="rId7"/>
    <p:sldId id="263" r:id="rId8"/>
    <p:sldId id="266" r:id="rId9"/>
    <p:sldId id="267" r:id="rId10"/>
    <p:sldId id="261" r:id="rId11"/>
    <p:sldId id="264" r:id="rId12"/>
    <p:sldId id="262" r:id="rId13"/>
    <p:sldId id="265" r:id="rId14"/>
    <p:sldId id="268" r:id="rId1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5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028700"/>
            <a:ext cx="8229600" cy="13716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7/20/2019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498774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7/20/2019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7/20/2019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7/20/2019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57200"/>
            <a:ext cx="7086600" cy="13716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1880840"/>
            <a:ext cx="7086600" cy="1132284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7/20/2019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4812507"/>
            <a:ext cx="762000" cy="273844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7/20/2019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563165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151335"/>
            <a:ext cx="4041775" cy="563165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71651"/>
            <a:ext cx="4040188" cy="28229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771651"/>
            <a:ext cx="4041775" cy="28229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7/20/2019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7/20/2019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7/20/2019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1" y="1143001"/>
            <a:ext cx="3008313" cy="3451622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7/20/2019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57200"/>
            <a:ext cx="5486400" cy="391716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373981"/>
            <a:ext cx="5486400" cy="29718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875090"/>
            <a:ext cx="5486400" cy="397764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7/20/2019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53187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4812507"/>
            <a:ext cx="2133600" cy="2738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7/20/2019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4812507"/>
            <a:ext cx="2895600" cy="273844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4812507"/>
            <a:ext cx="762000" cy="273844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73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SEEING JESUS IN EHUD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were raised up by God to address a desperate need</a:t>
            </a:r>
          </a:p>
          <a:p>
            <a:r>
              <a:rPr lang="en-US" dirty="0" smtClean="0"/>
              <a:t>Both defeated the enemy with a concealed weapon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049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Ruined the enemy with a concealed weapon </a:t>
            </a:r>
            <a:r>
              <a:rPr lang="en-US" sz="3100" i="1" dirty="0" smtClean="0"/>
              <a:t>(v.15b-22)</a:t>
            </a:r>
            <a:endParaRPr lang="en-US" sz="31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00150"/>
            <a:ext cx="8839200" cy="3810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Crafted weapon</a:t>
            </a:r>
          </a:p>
          <a:p>
            <a:r>
              <a:rPr lang="en-US" dirty="0" smtClean="0"/>
              <a:t>Concealed weapon</a:t>
            </a:r>
          </a:p>
          <a:p>
            <a:r>
              <a:rPr lang="en-US" dirty="0" smtClean="0"/>
              <a:t>Solo weapon</a:t>
            </a:r>
          </a:p>
          <a:p>
            <a:r>
              <a:rPr lang="en-US" dirty="0" smtClean="0"/>
              <a:t>Divine weapon</a:t>
            </a:r>
          </a:p>
          <a:p>
            <a:r>
              <a:rPr lang="en-US" dirty="0" smtClean="0"/>
              <a:t>Effective weapon</a:t>
            </a:r>
            <a:endParaRPr lang="en-US" dirty="0"/>
          </a:p>
          <a:p>
            <a:r>
              <a:rPr lang="en-US" dirty="0"/>
              <a:t>**The only weapon that is guaranteed in battling the flesh is the very weapon employed by the only undefeated Warrior—the Sword of the Spirit </a:t>
            </a:r>
          </a:p>
          <a:p>
            <a:pPr marL="13716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804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SEEING JESUS IN EHUD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were raised up by God to address a desperate need</a:t>
            </a:r>
          </a:p>
          <a:p>
            <a:r>
              <a:rPr lang="en-US" dirty="0" smtClean="0"/>
              <a:t>Both defeated the enemy with a concealed weapon</a:t>
            </a:r>
          </a:p>
          <a:p>
            <a:r>
              <a:rPr lang="en-US" dirty="0" smtClean="0"/>
              <a:t>Both return to secure a long-term victory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553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5979"/>
            <a:ext cx="9144000" cy="857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Return to secure a long-term victory </a:t>
            </a:r>
            <a:r>
              <a:rPr lang="en-US" sz="3100" i="1" dirty="0" smtClean="0"/>
              <a:t>(v.23-30)</a:t>
            </a:r>
            <a:endParaRPr lang="en-US" sz="31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Preceded by a quiet departure</a:t>
            </a:r>
          </a:p>
          <a:p>
            <a:r>
              <a:rPr lang="en-US" dirty="0" smtClean="0"/>
              <a:t>Proclaimed by a loud declaration</a:t>
            </a:r>
          </a:p>
          <a:p>
            <a:r>
              <a:rPr lang="en-US" dirty="0" smtClean="0"/>
              <a:t>Presented as a one-sided defeat</a:t>
            </a:r>
          </a:p>
          <a:p>
            <a:r>
              <a:rPr lang="en-US" dirty="0" smtClean="0"/>
              <a:t>Preliminary to an extended peace</a:t>
            </a:r>
          </a:p>
          <a:p>
            <a:pPr marL="137160" indent="0">
              <a:buNone/>
            </a:pPr>
            <a:r>
              <a:rPr lang="en-US" dirty="0" smtClean="0"/>
              <a:t>**Our only hope for a truly long-term victory over our flesh is our great God and Savior Jesus Christ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598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SEEING JESUS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00150"/>
            <a:ext cx="8991600" cy="3810000"/>
          </a:xfrm>
        </p:spPr>
        <p:txBody>
          <a:bodyPr>
            <a:normAutofit/>
          </a:bodyPr>
          <a:lstStyle/>
          <a:p>
            <a:r>
              <a:rPr lang="en-US" dirty="0" smtClean="0"/>
              <a:t>What did you see of Jesus in Ehud that you want to meditate on throughout the day and week ahead?</a:t>
            </a:r>
          </a:p>
          <a:p>
            <a:r>
              <a:rPr lang="en-US" dirty="0" smtClean="0"/>
              <a:t>Until I see my flesh as a determined and persistent enemy, God’s Word as my secret weapon, and the Lord Jesus as my only hope, I will continue to live in slavery and defeat.</a:t>
            </a:r>
          </a:p>
          <a:p>
            <a:r>
              <a:rPr lang="en-US" dirty="0" smtClean="0"/>
              <a:t>“But </a:t>
            </a:r>
            <a:r>
              <a:rPr lang="en-US" dirty="0"/>
              <a:t>now we do not yet see all things put under him. </a:t>
            </a:r>
            <a:r>
              <a:rPr lang="en-US" dirty="0" smtClean="0"/>
              <a:t> </a:t>
            </a:r>
            <a:r>
              <a:rPr lang="en-US" u="sng" dirty="0" smtClean="0"/>
              <a:t>But </a:t>
            </a:r>
            <a:r>
              <a:rPr lang="en-US" u="sng" dirty="0"/>
              <a:t>we see </a:t>
            </a:r>
            <a:r>
              <a:rPr lang="en-US" u="sng" dirty="0" smtClean="0"/>
              <a:t>Jesus</a:t>
            </a:r>
            <a:r>
              <a:rPr lang="en-US" dirty="0" smtClean="0"/>
              <a:t>…</a:t>
            </a:r>
            <a:r>
              <a:rPr lang="en-US" i="1" dirty="0" smtClean="0"/>
              <a:t>(Hebrews 2:8-9)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305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1028700"/>
            <a:ext cx="8229600" cy="1924050"/>
          </a:xfrm>
        </p:spPr>
        <p:txBody>
          <a:bodyPr>
            <a:noAutofit/>
          </a:bodyPr>
          <a:lstStyle/>
          <a:p>
            <a:r>
              <a:rPr lang="en-US" sz="8000" dirty="0" smtClean="0"/>
              <a:t>SEEING JESUS IN JUDGES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57550"/>
            <a:ext cx="6400800" cy="1676400"/>
          </a:xfrm>
        </p:spPr>
        <p:txBody>
          <a:bodyPr/>
          <a:lstStyle/>
          <a:p>
            <a:r>
              <a:rPr lang="en-US" sz="4800" dirty="0" smtClean="0"/>
              <a:t>EHUD</a:t>
            </a:r>
          </a:p>
          <a:p>
            <a:r>
              <a:rPr lang="en-US" i="1" dirty="0" smtClean="0"/>
              <a:t>Judges 3:12-30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54683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50"/>
            <a:ext cx="8839200" cy="4293870"/>
          </a:xfrm>
        </p:spPr>
        <p:txBody>
          <a:bodyPr>
            <a:normAutofit fontScale="85000" lnSpcReduction="20000"/>
          </a:bodyPr>
          <a:lstStyle/>
          <a:p>
            <a:pPr marL="137160" indent="0" algn="ctr">
              <a:buNone/>
            </a:pPr>
            <a:r>
              <a:rPr lang="x-none"/>
              <a:t> </a:t>
            </a:r>
            <a:endParaRPr lang="en-US" dirty="0" smtClean="0"/>
          </a:p>
          <a:p>
            <a:pPr marL="137160" indent="0" algn="ctr">
              <a:buNone/>
            </a:pPr>
            <a:r>
              <a:rPr lang="x-none" sz="4800" smtClean="0"/>
              <a:t> </a:t>
            </a:r>
            <a:r>
              <a:rPr lang="en-US" sz="4800" dirty="0"/>
              <a:t>“</a:t>
            </a:r>
            <a:r>
              <a:rPr lang="x-none" sz="4800"/>
              <a:t>In those days there was </a:t>
            </a:r>
            <a:endParaRPr lang="en-US" sz="4800" dirty="0" smtClean="0"/>
          </a:p>
          <a:p>
            <a:pPr marL="137160" indent="0" algn="ctr">
              <a:buNone/>
            </a:pPr>
            <a:r>
              <a:rPr lang="x-none" sz="4800" smtClean="0"/>
              <a:t>no </a:t>
            </a:r>
            <a:r>
              <a:rPr lang="x-none" sz="4800"/>
              <a:t>king in Israel; </a:t>
            </a:r>
            <a:endParaRPr lang="en-US" sz="4800" dirty="0" smtClean="0"/>
          </a:p>
          <a:p>
            <a:pPr marL="137160" indent="0" algn="ctr">
              <a:buNone/>
            </a:pPr>
            <a:r>
              <a:rPr lang="x-none" sz="4800" u="sng" smtClean="0"/>
              <a:t>everyone </a:t>
            </a:r>
            <a:r>
              <a:rPr lang="x-none" sz="4800" u="sng"/>
              <a:t>did what was right </a:t>
            </a:r>
            <a:endParaRPr lang="en-US" sz="4800" u="sng" dirty="0" smtClean="0"/>
          </a:p>
          <a:p>
            <a:pPr marL="137160" indent="0" algn="ctr">
              <a:buNone/>
            </a:pPr>
            <a:r>
              <a:rPr lang="x-none" sz="4800" u="sng" smtClean="0"/>
              <a:t>in </a:t>
            </a:r>
            <a:r>
              <a:rPr lang="x-none" sz="4800" u="sng"/>
              <a:t>his own eyes</a:t>
            </a:r>
            <a:r>
              <a:rPr lang="x-none" sz="4800"/>
              <a:t>.</a:t>
            </a:r>
            <a:r>
              <a:rPr lang="en-US" sz="4800" dirty="0" smtClean="0"/>
              <a:t>”</a:t>
            </a:r>
          </a:p>
          <a:p>
            <a:pPr marL="137160" indent="0" algn="ctr">
              <a:buNone/>
            </a:pPr>
            <a:endParaRPr lang="en-US" dirty="0" smtClean="0"/>
          </a:p>
          <a:p>
            <a:pPr marL="137160" indent="0" algn="ctr">
              <a:buNone/>
            </a:pPr>
            <a:r>
              <a:rPr lang="x-none" sz="3300" i="1"/>
              <a:t>Judges 21:25</a:t>
            </a:r>
            <a:r>
              <a:rPr lang="en-US" sz="3300" i="1" dirty="0" smtClean="0"/>
              <a:t/>
            </a:r>
            <a:br>
              <a:rPr lang="en-US" sz="3300" i="1" dirty="0" smtClean="0"/>
            </a:br>
            <a:r>
              <a:rPr lang="en-US" dirty="0" smtClean="0">
                <a:sym typeface="Wingdings" panose="05000000000000000000" pitchFamily="2" charset="2"/>
              </a:rPr>
              <a:t/>
            </a:r>
            <a:br>
              <a:rPr lang="en-US" dirty="0" smtClean="0">
                <a:sym typeface="Wingdings" panose="05000000000000000000" pitchFamily="2" charset="2"/>
              </a:rPr>
            </a:br>
            <a:endParaRPr lang="en-US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01071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CYCLE IN JUDGES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42950"/>
            <a:ext cx="9144000" cy="4572000"/>
          </a:xfrm>
        </p:spPr>
        <p:txBody>
          <a:bodyPr>
            <a:normAutofit fontScale="92500"/>
          </a:bodyPr>
          <a:lstStyle/>
          <a:p>
            <a:pPr marL="137160" indent="0">
              <a:buNone/>
            </a:pPr>
            <a:endParaRPr lang="en-US" dirty="0" smtClean="0"/>
          </a:p>
          <a:p>
            <a:pPr marL="137160" indent="0">
              <a:buNone/>
            </a:pPr>
            <a:r>
              <a:rPr lang="en-US" sz="3000" dirty="0" smtClean="0"/>
              <a:t>Israel forsakes God</a:t>
            </a:r>
            <a:r>
              <a:rPr lang="en-US" dirty="0" smtClean="0"/>
              <a:t>		</a:t>
            </a:r>
            <a:r>
              <a:rPr lang="en-US" sz="3000" dirty="0" smtClean="0"/>
              <a:t>God judges Israel</a:t>
            </a:r>
          </a:p>
          <a:p>
            <a:pPr marL="137160" indent="0">
              <a:buNone/>
            </a:pPr>
            <a:r>
              <a:rPr lang="en-US" dirty="0"/>
              <a:t>	</a:t>
            </a:r>
            <a:r>
              <a:rPr lang="en-US" dirty="0" smtClean="0"/>
              <a:t>					</a:t>
            </a:r>
          </a:p>
          <a:p>
            <a:pPr marL="137160" indent="0">
              <a:buNone/>
            </a:pPr>
            <a:endParaRPr lang="en-US" dirty="0" smtClean="0"/>
          </a:p>
          <a:p>
            <a:pPr marL="137160" indent="0">
              <a:buNone/>
            </a:pPr>
            <a:r>
              <a:rPr lang="en-US" sz="3000" dirty="0" smtClean="0"/>
              <a:t>Israel enjoys freedom		</a:t>
            </a:r>
            <a:r>
              <a:rPr lang="en-US" sz="3000" dirty="0"/>
              <a:t> </a:t>
            </a:r>
            <a:r>
              <a:rPr lang="en-US" sz="3000" dirty="0" smtClean="0"/>
              <a:t>       Israel suffers</a:t>
            </a:r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r>
              <a:rPr lang="en-US" sz="3000" dirty="0" smtClean="0"/>
              <a:t>God </a:t>
            </a:r>
            <a:r>
              <a:rPr lang="en-US" sz="3000" dirty="0"/>
              <a:t>provides deliverance </a:t>
            </a:r>
            <a:r>
              <a:rPr lang="en-US" sz="3000" dirty="0" smtClean="0"/>
              <a:t>	</a:t>
            </a:r>
            <a:r>
              <a:rPr lang="en-US" sz="3000" dirty="0"/>
              <a:t> </a:t>
            </a:r>
            <a:r>
              <a:rPr lang="en-US" sz="3000" dirty="0" smtClean="0"/>
              <a:t>           Israel cries to God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		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3473196" y="1262634"/>
            <a:ext cx="978408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6081315" y="1715331"/>
            <a:ext cx="484632" cy="9784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6084086" y="3227970"/>
            <a:ext cx="484632" cy="9784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Arrow 6"/>
          <p:cNvSpPr/>
          <p:nvPr/>
        </p:nvSpPr>
        <p:spPr>
          <a:xfrm>
            <a:off x="4428190" y="4176937"/>
            <a:ext cx="978408" cy="48463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 Arrow 7"/>
          <p:cNvSpPr/>
          <p:nvPr/>
        </p:nvSpPr>
        <p:spPr>
          <a:xfrm>
            <a:off x="1577894" y="3198529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Up Arrow 8"/>
          <p:cNvSpPr/>
          <p:nvPr/>
        </p:nvSpPr>
        <p:spPr>
          <a:xfrm>
            <a:off x="1577894" y="1694272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38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4575571"/>
          </a:xfrm>
        </p:spPr>
        <p:txBody>
          <a:bodyPr/>
          <a:lstStyle/>
          <a:p>
            <a:r>
              <a:rPr lang="en-US" dirty="0">
                <a:sym typeface="Wingdings" panose="05000000000000000000" pitchFamily="2" charset="2"/>
              </a:rPr>
              <a:t>Look at Ehud </a:t>
            </a:r>
            <a:r>
              <a:rPr lang="en-US" dirty="0" smtClean="0">
                <a:sym typeface="Wingdings" panose="05000000000000000000" pitchFamily="2" charset="2"/>
              </a:rPr>
              <a:t/>
            </a:r>
            <a:br>
              <a:rPr lang="en-US" dirty="0" smtClean="0">
                <a:sym typeface="Wingdings" panose="05000000000000000000" pitchFamily="2" charset="2"/>
              </a:rPr>
            </a:br>
            <a:r>
              <a:rPr lang="en-US" dirty="0" smtClean="0">
                <a:sym typeface="Wingdings" panose="05000000000000000000" pitchFamily="2" charset="2"/>
              </a:rPr>
              <a:t>and </a:t>
            </a:r>
            <a:r>
              <a:rPr lang="en-US" dirty="0">
                <a:sym typeface="Wingdings" panose="05000000000000000000" pitchFamily="2" charset="2"/>
              </a:rPr>
              <a:t>see Jesus </a:t>
            </a:r>
            <a:r>
              <a:rPr lang="en-US" dirty="0" smtClean="0">
                <a:sym typeface="Wingdings" panose="05000000000000000000" pitchFamily="2" charset="2"/>
              </a:rPr>
              <a:t/>
            </a:r>
            <a:br>
              <a:rPr lang="en-US" dirty="0" smtClean="0">
                <a:sym typeface="Wingdings" panose="05000000000000000000" pitchFamily="2" charset="2"/>
              </a:rPr>
            </a:br>
            <a:r>
              <a:rPr lang="en-US" dirty="0" smtClean="0">
                <a:sym typeface="Wingdings" panose="05000000000000000000" pitchFamily="2" charset="2"/>
              </a:rPr>
              <a:t>reflected </a:t>
            </a:r>
            <a:br>
              <a:rPr lang="en-US" dirty="0" smtClean="0">
                <a:sym typeface="Wingdings" panose="05000000000000000000" pitchFamily="2" charset="2"/>
              </a:rPr>
            </a:br>
            <a:r>
              <a:rPr lang="en-US" dirty="0" smtClean="0">
                <a:sym typeface="Wingdings" panose="05000000000000000000" pitchFamily="2" charset="2"/>
              </a:rPr>
              <a:t>in </a:t>
            </a:r>
            <a:r>
              <a:rPr lang="en-US" dirty="0">
                <a:sym typeface="Wingdings" panose="05000000000000000000" pitchFamily="2" charset="2"/>
              </a:rPr>
              <a:t>3 similarities </a:t>
            </a:r>
            <a:r>
              <a:rPr lang="en-US" dirty="0" smtClean="0">
                <a:sym typeface="Wingdings" panose="05000000000000000000" pitchFamily="2" charset="2"/>
              </a:rPr>
              <a:t/>
            </a:r>
            <a:br>
              <a:rPr lang="en-US" dirty="0" smtClean="0">
                <a:sym typeface="Wingdings" panose="05000000000000000000" pitchFamily="2" charset="2"/>
              </a:rPr>
            </a:br>
            <a:r>
              <a:rPr lang="en-US" dirty="0" smtClean="0">
                <a:sym typeface="Wingdings" panose="05000000000000000000" pitchFamily="2" charset="2"/>
              </a:rPr>
              <a:t>between </a:t>
            </a:r>
            <a:r>
              <a:rPr lang="en-US" dirty="0">
                <a:sym typeface="Wingdings" panose="05000000000000000000" pitchFamily="2" charset="2"/>
              </a:rPr>
              <a:t>them…</a:t>
            </a:r>
            <a:br>
              <a:rPr lang="en-US" dirty="0">
                <a:sym typeface="Wingdings" panose="05000000000000000000" pitchFamily="2" charset="2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96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SEEING JESUS IN EHUD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were raised up by God to address a desperate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89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Raised up by God to address a desperate need </a:t>
            </a:r>
            <a:r>
              <a:rPr lang="en-US" sz="3100" i="1" dirty="0" smtClean="0"/>
              <a:t>(v.12-15a)</a:t>
            </a:r>
            <a:endParaRPr lang="en-US" sz="31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Return to evil</a:t>
            </a:r>
          </a:p>
          <a:p>
            <a:r>
              <a:rPr lang="en-US" dirty="0" smtClean="0"/>
              <a:t>Restriction to slavery</a:t>
            </a:r>
          </a:p>
        </p:txBody>
      </p:sp>
    </p:spTree>
    <p:extLst>
      <p:ext uri="{BB962C8B-B14F-4D97-AF65-F5344CB8AC3E}">
        <p14:creationId xmlns:p14="http://schemas.microsoft.com/office/powerpoint/2010/main" val="966671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 result for map moab gilgal ehud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2111375"/>
            <a:ext cx="5943600" cy="72548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212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Raised up by God to address a desperate need </a:t>
            </a:r>
            <a:r>
              <a:rPr lang="en-US" sz="3100" i="1" dirty="0" smtClean="0"/>
              <a:t>(v.12-15a)</a:t>
            </a:r>
            <a:endParaRPr lang="en-US" sz="31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686800" cy="353187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Return to evil</a:t>
            </a:r>
          </a:p>
          <a:p>
            <a:r>
              <a:rPr lang="en-US" dirty="0" smtClean="0"/>
              <a:t>Restriction to slavery</a:t>
            </a:r>
          </a:p>
          <a:p>
            <a:r>
              <a:rPr lang="en-US" dirty="0" smtClean="0"/>
              <a:t>Response to discipline</a:t>
            </a:r>
          </a:p>
          <a:p>
            <a:r>
              <a:rPr lang="en-US" dirty="0" smtClean="0"/>
              <a:t>Reception of a deliverer</a:t>
            </a:r>
          </a:p>
          <a:p>
            <a:pPr marL="137160" indent="0">
              <a:buNone/>
            </a:pPr>
            <a:r>
              <a:rPr lang="en-US" dirty="0" smtClean="0"/>
              <a:t>**</a:t>
            </a:r>
            <a:r>
              <a:rPr lang="en-US" dirty="0"/>
              <a:t>The constant attacks from within our own humanness reveal a desperate need for the only one who can deliver us from the body of this </a:t>
            </a:r>
            <a:r>
              <a:rPr lang="en-US" dirty="0" smtClean="0"/>
              <a:t>death—</a:t>
            </a:r>
            <a:br>
              <a:rPr lang="en-US" dirty="0" smtClean="0"/>
            </a:br>
            <a:r>
              <a:rPr lang="en-US" dirty="0" smtClean="0"/>
              <a:t>our Lord Jesus </a:t>
            </a:r>
            <a:r>
              <a:rPr lang="en-US" dirty="0"/>
              <a:t>Christ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786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829</TotalTime>
  <Words>324</Words>
  <Application>Microsoft Office PowerPoint</Application>
  <PresentationFormat>On-screen Show (16:9)</PresentationFormat>
  <Paragraphs>55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Theme</vt:lpstr>
      <vt:lpstr>PowerPoint Presentation</vt:lpstr>
      <vt:lpstr>SEEING JESUS IN JUDGES</vt:lpstr>
      <vt:lpstr>PowerPoint Presentation</vt:lpstr>
      <vt:lpstr>CYCLE IN JUDGES</vt:lpstr>
      <vt:lpstr>Look at Ehud  and see Jesus  reflected  in 3 similarities  between them… </vt:lpstr>
      <vt:lpstr>SEEING JESUS IN EHUD</vt:lpstr>
      <vt:lpstr>Raised up by God to address a desperate need (v.12-15a)</vt:lpstr>
      <vt:lpstr>PowerPoint Presentation</vt:lpstr>
      <vt:lpstr>Raised up by God to address a desperate need (v.12-15a)</vt:lpstr>
      <vt:lpstr>SEEING JESUS IN EHUD</vt:lpstr>
      <vt:lpstr>Ruined the enemy with a concealed weapon (v.15b-22)</vt:lpstr>
      <vt:lpstr>SEEING JESUS IN EHUD</vt:lpstr>
      <vt:lpstr>Return to secure a long-term victory (v.23-30)</vt:lpstr>
      <vt:lpstr>SEEING JESUS</vt:lpstr>
    </vt:vector>
  </TitlesOfParts>
  <Company>GTCC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SEEING JESUS IN JUDGES</dc:title>
  <dc:creator>Mark Shelley</dc:creator>
  <cp:lastModifiedBy>Mark Shelley</cp:lastModifiedBy>
  <cp:revision>22</cp:revision>
  <dcterms:created xsi:type="dcterms:W3CDTF">2019-07-20T14:01:47Z</dcterms:created>
  <dcterms:modified xsi:type="dcterms:W3CDTF">2019-07-21T03:51:09Z</dcterms:modified>
</cp:coreProperties>
</file>