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25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666750"/>
            <a:ext cx="8229600" cy="2286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DO YOU RECOGNIZE YOUR LEADERS?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1Thessalonians 5:12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ELDERS 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desire for power or prestige</a:t>
            </a:r>
          </a:p>
          <a:p>
            <a:r>
              <a:rPr lang="en-US" dirty="0" smtClean="0"/>
              <a:t>SHOULD BE motivated by:</a:t>
            </a:r>
          </a:p>
          <a:p>
            <a:pPr>
              <a:buNone/>
            </a:pPr>
            <a:r>
              <a:rPr lang="en-US" dirty="0" smtClean="0"/>
              <a:t>	--sincere concern for the flock</a:t>
            </a:r>
          </a:p>
          <a:p>
            <a:pPr>
              <a:buNone/>
            </a:pPr>
            <a:r>
              <a:rPr lang="en-US" dirty="0" smtClean="0"/>
              <a:t>	--true desire to honor the Chief Shepherd</a:t>
            </a:r>
          </a:p>
          <a:p>
            <a:pPr>
              <a:buNone/>
            </a:pPr>
            <a:r>
              <a:rPr lang="en-US" dirty="0" smtClean="0"/>
              <a:t>**A man who seeks a position for power is not to be entrusted with the flock purchased with the blood of the Lord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design for leadership in the local church</a:t>
            </a:r>
          </a:p>
          <a:p>
            <a:pPr>
              <a:buNone/>
            </a:pPr>
            <a:r>
              <a:rPr lang="en-US" dirty="0" smtClean="0"/>
              <a:t>	--not designed to be a one-person government</a:t>
            </a:r>
          </a:p>
          <a:p>
            <a:pPr>
              <a:buNone/>
            </a:pPr>
            <a:r>
              <a:rPr lang="en-US" dirty="0" smtClean="0"/>
              <a:t>	--not designed to be a democracy</a:t>
            </a:r>
          </a:p>
          <a:p>
            <a:pPr>
              <a:buNone/>
            </a:pPr>
            <a:r>
              <a:rPr lang="en-US" dirty="0" smtClean="0"/>
              <a:t>	--designed to be governed by a plurality (group) of leaders</a:t>
            </a:r>
          </a:p>
          <a:p>
            <a:pPr>
              <a:buNone/>
            </a:pPr>
            <a:r>
              <a:rPr lang="en-US" dirty="0" smtClean="0"/>
              <a:t>**God’s design is always the best (and only acceptable)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ELDERS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elders, they LEAD…</a:t>
            </a:r>
          </a:p>
          <a:p>
            <a:pPr>
              <a:buNone/>
            </a:pPr>
            <a:r>
              <a:rPr lang="en-US" dirty="0" smtClean="0"/>
              <a:t>	--by setting direction</a:t>
            </a:r>
          </a:p>
          <a:p>
            <a:pPr>
              <a:buNone/>
            </a:pPr>
            <a:r>
              <a:rPr lang="en-US" dirty="0" smtClean="0"/>
              <a:t>	--by making decisions</a:t>
            </a:r>
          </a:p>
          <a:p>
            <a:pPr>
              <a:buNone/>
            </a:pPr>
            <a:r>
              <a:rPr lang="en-US" dirty="0" smtClean="0"/>
              <a:t>	--by being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ELDERS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overseers, they WATCH…</a:t>
            </a:r>
          </a:p>
          <a:p>
            <a:pPr>
              <a:buNone/>
            </a:pPr>
            <a:r>
              <a:rPr lang="en-US" dirty="0" smtClean="0"/>
              <a:t>	--with an awareness of the whole church</a:t>
            </a:r>
          </a:p>
          <a:p>
            <a:pPr>
              <a:buNone/>
            </a:pPr>
            <a:r>
              <a:rPr lang="en-US" dirty="0" smtClean="0"/>
              <a:t>	--with an awareness of dangers to the church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ELDERS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shepherds…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hebarnyouthcenter.com/uploads/1/3/9/2/13929438/1917212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552450"/>
            <a:ext cx="8572500" cy="569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s://magdelene.files.wordpress.com/2007/04/800px-rumunia_58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620000" cy="545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ELDERS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shepherds, they CARE FOR…</a:t>
            </a:r>
          </a:p>
          <a:p>
            <a:pPr>
              <a:buNone/>
            </a:pPr>
            <a:r>
              <a:rPr lang="en-US" dirty="0" smtClean="0"/>
              <a:t>	--thru feeding with the Word of God</a:t>
            </a:r>
          </a:p>
          <a:p>
            <a:pPr>
              <a:buNone/>
            </a:pPr>
            <a:r>
              <a:rPr lang="en-US" dirty="0" smtClean="0"/>
              <a:t>	--thru coming alongside to minister to needs</a:t>
            </a:r>
          </a:p>
          <a:p>
            <a:pPr>
              <a:buNone/>
            </a:pPr>
            <a:r>
              <a:rPr lang="en-US" dirty="0" smtClean="0"/>
              <a:t>	--thru praying for and with the sheep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ELDERS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elders, they LEAD…what they think </a:t>
            </a:r>
            <a:br>
              <a:rPr lang="en-US" dirty="0" smtClean="0"/>
            </a:br>
            <a:r>
              <a:rPr lang="en-US" i="1" dirty="0" smtClean="0"/>
              <a:t>(mind)</a:t>
            </a:r>
          </a:p>
          <a:p>
            <a:r>
              <a:rPr lang="en-US" dirty="0" smtClean="0"/>
              <a:t>As overseers, they WATCH…what they see </a:t>
            </a:r>
            <a:r>
              <a:rPr lang="en-US" i="1" dirty="0" smtClean="0"/>
              <a:t>(eyes)</a:t>
            </a:r>
          </a:p>
          <a:p>
            <a:r>
              <a:rPr lang="en-US" dirty="0" smtClean="0"/>
              <a:t>As shepherds, they CARE FOR…what they feel </a:t>
            </a:r>
            <a:r>
              <a:rPr lang="en-US" i="1" dirty="0" smtClean="0"/>
              <a:t>(heart)</a:t>
            </a:r>
          </a:p>
          <a:p>
            <a:pPr>
              <a:buNone/>
            </a:pPr>
            <a:r>
              <a:rPr lang="en-US" dirty="0" smtClean="0"/>
              <a:t>**Leading, overseeing, and shepherding is a labor of love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0</TotalTime>
  <Words>91</Words>
  <Application>Microsoft Office PowerPoint</Application>
  <PresentationFormat>On-screen Show (16:9)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16x9</vt:lpstr>
      <vt:lpstr>DO YOU RECOGNIZE YOUR LEADERS?</vt:lpstr>
      <vt:lpstr>WHAT ARE ELDERS?</vt:lpstr>
      <vt:lpstr>WHAT DO ELDERS DO?</vt:lpstr>
      <vt:lpstr>WHAT DO ELDERS DO?</vt:lpstr>
      <vt:lpstr>WHAT DO ELDERS DO?</vt:lpstr>
      <vt:lpstr>Slide 6</vt:lpstr>
      <vt:lpstr>Slide 7</vt:lpstr>
      <vt:lpstr>WHAT DO ELDERS DO?</vt:lpstr>
      <vt:lpstr>WHAT DO ELDERS DO?</vt:lpstr>
      <vt:lpstr>WHY DO ELDERS SERVE?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RECOGNIZE YOUR LEADERS?</dc:title>
  <dc:creator>Mark</dc:creator>
  <cp:lastModifiedBy>Mark</cp:lastModifiedBy>
  <cp:revision>1</cp:revision>
  <dcterms:created xsi:type="dcterms:W3CDTF">2016-10-04T15:38:26Z</dcterms:created>
  <dcterms:modified xsi:type="dcterms:W3CDTF">2016-10-04T15:39:19Z</dcterms:modified>
</cp:coreProperties>
</file>