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63820-AE6F-4552-A18A-D48986E6496D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15955-D41D-4433-B8F2-E3338D85FC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1A186-8DA8-4593-923B-36F5B15924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CHRONOLOGY OF </a:t>
            </a:r>
            <a:br>
              <a:rPr lang="en-US" dirty="0" smtClean="0"/>
            </a:br>
            <a:r>
              <a:rPr lang="en-US" dirty="0" smtClean="0"/>
              <a:t>ZECHARIAH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2550"/>
            <a:ext cx="8763000" cy="3581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539 BC    Persia conquers Babylon</a:t>
            </a:r>
          </a:p>
          <a:p>
            <a:pPr>
              <a:buNone/>
            </a:pPr>
            <a:r>
              <a:rPr lang="en-US" dirty="0" smtClean="0"/>
              <a:t>538 BC    Temple construction decreed by Cyrus </a:t>
            </a:r>
            <a:r>
              <a:rPr lang="en-US" sz="2000" i="1" dirty="0" smtClean="0"/>
              <a:t>(Ezra 1)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	        </a:t>
            </a:r>
            <a:r>
              <a:rPr lang="en-US" i="1" dirty="0" smtClean="0"/>
              <a:t>Return under </a:t>
            </a:r>
            <a:r>
              <a:rPr lang="en-US" i="1" dirty="0" err="1" smtClean="0"/>
              <a:t>Zerubbabel</a:t>
            </a:r>
            <a:r>
              <a:rPr lang="en-US" i="1" dirty="0" smtClean="0"/>
              <a:t> </a:t>
            </a:r>
            <a:r>
              <a:rPr lang="en-US" sz="2000" i="1" dirty="0" smtClean="0"/>
              <a:t>(Ezra 2)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536 BC    Temple construction begins </a:t>
            </a:r>
            <a:r>
              <a:rPr lang="en-US" sz="2000" i="1" dirty="0" smtClean="0"/>
              <a:t>(Ezra 3)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534 BC    Temple construction halted </a:t>
            </a:r>
            <a:r>
              <a:rPr lang="en-US" sz="2000" i="1" dirty="0" smtClean="0"/>
              <a:t>(Ezra 4)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520 BC    </a:t>
            </a:r>
            <a:r>
              <a:rPr lang="en-US" i="1" dirty="0" smtClean="0"/>
              <a:t>Zechariah begins prophesying to returned remnant  								     </a:t>
            </a:r>
            <a:r>
              <a:rPr lang="en-US" sz="2000" i="1" dirty="0" smtClean="0"/>
              <a:t>(Ezra 5)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	       Temple construction resumes </a:t>
            </a:r>
            <a:r>
              <a:rPr lang="en-US" sz="2000" i="1" dirty="0" smtClean="0"/>
              <a:t>(Ezra 6)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516 BC    Temple construction completed </a:t>
            </a:r>
            <a:r>
              <a:rPr lang="en-US" sz="2000" i="1" dirty="0" smtClean="0"/>
              <a:t>(Ezra 6)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Shepherds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Non-functioning shepherds (10:2)</a:t>
            </a:r>
          </a:p>
          <a:p>
            <a:pPr marL="651510" indent="-514350">
              <a:buAutoNum type="arabicPeriod"/>
            </a:pPr>
            <a:r>
              <a:rPr lang="en-US" dirty="0" smtClean="0"/>
              <a:t>Punished shepherds (10:3a)</a:t>
            </a:r>
          </a:p>
          <a:p>
            <a:pPr marL="651510" indent="-514350">
              <a:buAutoNum type="arabicPeriod"/>
            </a:pPr>
            <a:r>
              <a:rPr lang="en-US" dirty="0" smtClean="0"/>
              <a:t>The LORD as Shepherd (10:3b)</a:t>
            </a:r>
          </a:p>
          <a:p>
            <a:pPr marL="651510" indent="-514350">
              <a:buAutoNum type="arabicPeriod"/>
            </a:pPr>
            <a:r>
              <a:rPr lang="en-US" dirty="0" smtClean="0"/>
              <a:t>Wailing shepherds (11:3)</a:t>
            </a:r>
          </a:p>
          <a:p>
            <a:pPr marL="651510" indent="-514350">
              <a:buAutoNum type="arabicPeriod"/>
            </a:pPr>
            <a:r>
              <a:rPr lang="en-US" dirty="0" smtClean="0"/>
              <a:t>Unfeeling shepherds (11:5)</a:t>
            </a:r>
          </a:p>
          <a:p>
            <a:pPr marL="651510" indent="-514350">
              <a:buAutoNum type="arabicPeriod"/>
            </a:pPr>
            <a:r>
              <a:rPr lang="en-US" dirty="0" smtClean="0"/>
              <a:t>Dismissed shepherds (11:8)</a:t>
            </a:r>
          </a:p>
          <a:p>
            <a:pPr marL="651510" indent="-514350">
              <a:buAutoNum type="arabicPeriod"/>
            </a:pPr>
            <a:r>
              <a:rPr lang="en-US" dirty="0" smtClean="0"/>
              <a:t>Foolish shepherds (11:15)</a:t>
            </a:r>
          </a:p>
          <a:p>
            <a:pPr marL="651510" indent="-514350">
              <a:buAutoNum type="arabicPeriod"/>
            </a:pPr>
            <a:r>
              <a:rPr lang="en-US" dirty="0" smtClean="0"/>
              <a:t>Worthless shepherds (11:17)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THE LORD’S PLAN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4171950"/>
          </a:xfrm>
        </p:spPr>
        <p:txBody>
          <a:bodyPr>
            <a:normAutofit fontScale="85000" lnSpcReduction="10000"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RECONCILIATION (Call to return to the LORD 1:1-6)</a:t>
            </a:r>
          </a:p>
          <a:p>
            <a:pPr marL="651510" indent="-514350">
              <a:buAutoNum type="arabicPeriod"/>
            </a:pPr>
            <a:r>
              <a:rPr lang="en-US" dirty="0" smtClean="0"/>
              <a:t>SYMBOLIZING THE FUTURE (Visions 1:7-6:8)</a:t>
            </a:r>
          </a:p>
          <a:p>
            <a:pPr marL="651510" indent="-514350">
              <a:buAutoNum type="arabicPeriod"/>
            </a:pPr>
            <a:r>
              <a:rPr lang="en-US" dirty="0" smtClean="0"/>
              <a:t>RULING (King-Priest prophecy 6:9-15)</a:t>
            </a:r>
          </a:p>
          <a:p>
            <a:pPr marL="651510" indent="-514350">
              <a:buAutoNum type="arabicPeriod"/>
            </a:pPr>
            <a:r>
              <a:rPr lang="en-US" dirty="0" smtClean="0"/>
              <a:t>EXPOSING DISOBEDIENCE (7)</a:t>
            </a:r>
          </a:p>
          <a:p>
            <a:pPr marL="651510" indent="-514350">
              <a:buAutoNum type="arabicPeriod"/>
            </a:pPr>
            <a:r>
              <a:rPr lang="en-US" dirty="0" smtClean="0"/>
              <a:t>ZION’S FUTURE (8)</a:t>
            </a:r>
          </a:p>
          <a:p>
            <a:pPr marL="651510" indent="-514350">
              <a:buAutoNum type="arabicPeriod"/>
            </a:pPr>
            <a:r>
              <a:rPr lang="en-US" dirty="0" smtClean="0"/>
              <a:t>ROYAL RESCUE (9)</a:t>
            </a:r>
          </a:p>
          <a:p>
            <a:pPr marL="651510" indent="-514350">
              <a:buAutoNum type="arabicPeriod"/>
            </a:pPr>
            <a:r>
              <a:rPr lang="en-US" dirty="0" smtClean="0"/>
              <a:t>SHEPHERDING (10-11)</a:t>
            </a:r>
          </a:p>
          <a:p>
            <a:pPr marL="651510" indent="-514350">
              <a:buAutoNum type="arabicPeriod"/>
            </a:pPr>
            <a:r>
              <a:rPr lang="en-US" dirty="0" smtClean="0"/>
              <a:t>JERUSALEM (12)</a:t>
            </a:r>
          </a:p>
          <a:p>
            <a:pPr marL="651510" indent="-514350">
              <a:buAutoNum type="arabicPeriod"/>
            </a:pPr>
            <a:r>
              <a:rPr lang="en-US" dirty="0" smtClean="0"/>
              <a:t>CLEANSING (by fountain and fire 13) </a:t>
            </a:r>
          </a:p>
          <a:p>
            <a:pPr marL="651510" indent="-514350">
              <a:buAutoNum type="arabicPeriod"/>
            </a:pPr>
            <a:r>
              <a:rPr lang="en-US" dirty="0" smtClean="0"/>
              <a:t>HIS DAY (14)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Word of the LORD to Zechariah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391287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b="1" i="1" dirty="0" smtClean="0"/>
              <a:t>Return to the LORD now</a:t>
            </a:r>
          </a:p>
          <a:p>
            <a:pPr algn="ctr">
              <a:buNone/>
            </a:pPr>
            <a:r>
              <a:rPr lang="en-US" sz="4400" b="1" i="1" dirty="0" smtClean="0"/>
              <a:t>because of what </a:t>
            </a:r>
            <a:br>
              <a:rPr lang="en-US" sz="4400" b="1" i="1" dirty="0" smtClean="0"/>
            </a:br>
            <a:r>
              <a:rPr lang="en-US" sz="4400" b="1" i="1" dirty="0" smtClean="0"/>
              <a:t>He promises to do </a:t>
            </a:r>
          </a:p>
          <a:p>
            <a:pPr algn="ctr">
              <a:buNone/>
            </a:pPr>
            <a:r>
              <a:rPr lang="en-US" sz="4400" b="1" i="1" dirty="0" smtClean="0"/>
              <a:t>in the future</a:t>
            </a:r>
            <a:endParaRPr lang="en-US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9"/>
            <a:ext cx="87630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Word of the LORD to Zechariah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8/?/2  </a:t>
            </a:r>
            <a:r>
              <a:rPr lang="en-US" sz="3600" dirty="0" smtClean="0"/>
              <a:t>(1:1-6)</a:t>
            </a:r>
          </a:p>
          <a:p>
            <a:pPr>
              <a:buNone/>
            </a:pPr>
            <a:r>
              <a:rPr lang="en-US" sz="3600" dirty="0" smtClean="0">
                <a:solidFill>
                  <a:srgbClr val="92D050"/>
                </a:solidFill>
              </a:rPr>
              <a:t>11/24/2</a:t>
            </a:r>
            <a:r>
              <a:rPr lang="en-US" sz="3600" dirty="0" smtClean="0"/>
              <a:t>  (1:7-6:15)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F0"/>
                </a:solidFill>
              </a:rPr>
              <a:t>9/4/4</a:t>
            </a:r>
            <a:r>
              <a:rPr lang="en-US" sz="3600" dirty="0" smtClean="0"/>
              <a:t>  (7:1-14:21)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THE LORD’S PLAN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534400" cy="417195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RECONCILIATION (Return to the LORD   1:1-6)</a:t>
            </a:r>
          </a:p>
          <a:p>
            <a:pPr marL="651510" indent="-514350">
              <a:buAutoNum type="arabicPeriod"/>
            </a:pPr>
            <a:r>
              <a:rPr lang="en-US" dirty="0" smtClean="0"/>
              <a:t>SYMBOLIZING THE FUTURE (Visions 1:7-6:8)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Visions of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Horsemen (1:7-17)</a:t>
            </a:r>
          </a:p>
          <a:p>
            <a:pPr marL="651510" indent="-514350">
              <a:buAutoNum type="arabicPeriod"/>
            </a:pPr>
            <a:r>
              <a:rPr lang="en-US" dirty="0" smtClean="0"/>
              <a:t>Horns &amp; Craftsmen (1:18-21)</a:t>
            </a:r>
          </a:p>
          <a:p>
            <a:pPr marL="651510" indent="-514350">
              <a:buAutoNum type="arabicPeriod"/>
            </a:pPr>
            <a:r>
              <a:rPr lang="en-US" dirty="0" smtClean="0"/>
              <a:t>Measuring Line (2:1-13)</a:t>
            </a:r>
          </a:p>
          <a:p>
            <a:pPr marL="651510" indent="-514350">
              <a:buAutoNum type="arabicPeriod"/>
            </a:pPr>
            <a:r>
              <a:rPr lang="en-US" dirty="0" smtClean="0"/>
              <a:t>High Priest (3:1-10)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Lampstand</a:t>
            </a:r>
            <a:r>
              <a:rPr lang="en-US" dirty="0" smtClean="0"/>
              <a:t> (4:1-14)</a:t>
            </a:r>
          </a:p>
          <a:p>
            <a:pPr marL="651510" indent="-514350">
              <a:buAutoNum type="arabicPeriod"/>
            </a:pPr>
            <a:r>
              <a:rPr lang="en-US" dirty="0" smtClean="0"/>
              <a:t>Flying Scroll (5:1-4)</a:t>
            </a:r>
          </a:p>
          <a:p>
            <a:pPr marL="651510" indent="-514350">
              <a:buAutoNum type="arabicPeriod"/>
            </a:pPr>
            <a:r>
              <a:rPr lang="en-US" dirty="0" smtClean="0"/>
              <a:t>Woman in a Basket (5:5-11)</a:t>
            </a:r>
          </a:p>
          <a:p>
            <a:pPr marL="651510" indent="-514350">
              <a:buAutoNum type="arabicPeriod"/>
            </a:pPr>
            <a:r>
              <a:rPr lang="en-US" dirty="0" smtClean="0"/>
              <a:t>Chariots (6:1-8)</a:t>
            </a:r>
          </a:p>
          <a:p>
            <a:pPr marL="651510" indent="-514350">
              <a:buAutoNum type="arabicPeriod"/>
            </a:pPr>
            <a:endParaRPr lang="en-US" dirty="0" smtClean="0"/>
          </a:p>
          <a:p>
            <a:pPr marL="65151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THE LORD’S PLAN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534400" cy="417195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RECONCILIATION (Return to the LORD 1:1-6)</a:t>
            </a:r>
          </a:p>
          <a:p>
            <a:pPr marL="651510" indent="-514350">
              <a:buAutoNum type="arabicPeriod"/>
            </a:pPr>
            <a:r>
              <a:rPr lang="en-US" dirty="0" smtClean="0"/>
              <a:t>SYMBOLIZING THE FUTURE (Visions 1:7-6:8)</a:t>
            </a:r>
          </a:p>
          <a:p>
            <a:pPr marL="651510" indent="-514350">
              <a:buAutoNum type="arabicPeriod"/>
            </a:pPr>
            <a:r>
              <a:rPr lang="en-US" dirty="0" smtClean="0"/>
              <a:t>RULING (King-Priest prophecy 6:9-15)</a:t>
            </a:r>
          </a:p>
          <a:p>
            <a:pPr marL="651510" indent="-514350">
              <a:buAutoNum type="arabicPeriod"/>
            </a:pPr>
            <a:r>
              <a:rPr lang="en-US" dirty="0" smtClean="0"/>
              <a:t>EXPOSING DISOBEDIENCE (7)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DISOBEDIENCE EXPOSED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Motives exposed (7:1-7)</a:t>
            </a:r>
          </a:p>
          <a:p>
            <a:r>
              <a:rPr lang="en-US" dirty="0" smtClean="0"/>
              <a:t>Injustice exposed (7:8-10)</a:t>
            </a:r>
          </a:p>
          <a:p>
            <a:r>
              <a:rPr lang="en-US" dirty="0" smtClean="0"/>
              <a:t>Chastening exposed (7:11-14)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THE LORD’S PLAN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458200" cy="417195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RECONCILIATION (Return to the LORD 1:1-6)</a:t>
            </a:r>
          </a:p>
          <a:p>
            <a:pPr marL="651510" indent="-514350">
              <a:buAutoNum type="arabicPeriod"/>
            </a:pPr>
            <a:r>
              <a:rPr lang="en-US" dirty="0" smtClean="0"/>
              <a:t>SYMBOLIZING THE FUTURE (Visions 1:7-6:8)</a:t>
            </a:r>
          </a:p>
          <a:p>
            <a:pPr marL="651510" indent="-514350">
              <a:buAutoNum type="arabicPeriod"/>
            </a:pPr>
            <a:r>
              <a:rPr lang="en-US" dirty="0" smtClean="0"/>
              <a:t>RULING (King-Priest prophecy 6:9-15)</a:t>
            </a:r>
          </a:p>
          <a:p>
            <a:pPr marL="651510" indent="-514350">
              <a:buAutoNum type="arabicPeriod"/>
            </a:pPr>
            <a:r>
              <a:rPr lang="en-US" dirty="0" smtClean="0"/>
              <a:t>EXPOSING DISOBEDIENCE (7)</a:t>
            </a:r>
          </a:p>
          <a:p>
            <a:pPr marL="651510" indent="-514350">
              <a:buAutoNum type="arabicPeriod"/>
            </a:pPr>
            <a:r>
              <a:rPr lang="en-US" dirty="0" smtClean="0"/>
              <a:t>ZION’S FUTURE 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Declarations re Zion’s Future (ch.8)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200151"/>
            <a:ext cx="4343400" cy="3394472"/>
          </a:xfrm>
        </p:spPr>
        <p:txBody>
          <a:bodyPr>
            <a:normAutofit fontScale="92500"/>
          </a:bodyPr>
          <a:lstStyle/>
          <a:p>
            <a:pPr marL="651510" indent="-514350">
              <a:buNone/>
            </a:pPr>
            <a:r>
              <a:rPr lang="en-US" dirty="0" smtClean="0"/>
              <a:t>1. Zeal for Zion (v.2)</a:t>
            </a:r>
          </a:p>
          <a:p>
            <a:pPr marL="651510" indent="-514350">
              <a:buNone/>
            </a:pPr>
            <a:r>
              <a:rPr lang="en-US" dirty="0" smtClean="0"/>
              <a:t>2. Return to Zion (v.3)</a:t>
            </a:r>
          </a:p>
          <a:p>
            <a:pPr marL="651510" indent="-514350">
              <a:buNone/>
            </a:pPr>
            <a:r>
              <a:rPr lang="en-US" dirty="0" smtClean="0"/>
              <a:t>3. Generations in Zion (v.4-5)</a:t>
            </a:r>
          </a:p>
          <a:p>
            <a:pPr marL="651510" indent="-514350">
              <a:buNone/>
            </a:pPr>
            <a:r>
              <a:rPr lang="en-US" dirty="0" smtClean="0"/>
              <a:t>4. Amazement in Zion (v.6)</a:t>
            </a:r>
          </a:p>
          <a:p>
            <a:pPr marL="651510" indent="-514350">
              <a:buNone/>
            </a:pPr>
            <a:r>
              <a:rPr lang="en-US" dirty="0" smtClean="0"/>
              <a:t>5. Relationship in Zion (v.7)</a:t>
            </a:r>
          </a:p>
          <a:p>
            <a:pPr marL="651510" indent="-514350">
              <a:buNone/>
            </a:pPr>
            <a:r>
              <a:rPr lang="en-US" dirty="0" smtClean="0"/>
              <a:t>6. Prophecies in Zion (v.9-10)</a:t>
            </a:r>
          </a:p>
          <a:p>
            <a:pPr marL="651510" indent="-51435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200151"/>
            <a:ext cx="4572000" cy="33944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7. Prosperity in Zion (v.11-13)</a:t>
            </a:r>
          </a:p>
          <a:p>
            <a:pPr>
              <a:buNone/>
            </a:pPr>
            <a:r>
              <a:rPr lang="en-US" dirty="0" smtClean="0"/>
              <a:t>8. Doing good in Zion (v.14-17)</a:t>
            </a:r>
          </a:p>
          <a:p>
            <a:pPr>
              <a:buNone/>
            </a:pPr>
            <a:r>
              <a:rPr lang="en-US" dirty="0" smtClean="0"/>
              <a:t>9. Joy in Zion (v.18-19)</a:t>
            </a:r>
          </a:p>
          <a:p>
            <a:pPr>
              <a:buNone/>
            </a:pPr>
            <a:r>
              <a:rPr lang="en-US" dirty="0" smtClean="0"/>
              <a:t>10. Gentiles in Zion (v.20-22)</a:t>
            </a:r>
          </a:p>
          <a:p>
            <a:pPr>
              <a:buNone/>
            </a:pPr>
            <a:r>
              <a:rPr lang="en-US" dirty="0" smtClean="0"/>
              <a:t>11. Testimony in Zion (v.23)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THE LORD’S PLAN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458200" cy="4171950"/>
          </a:xfrm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dirty="0" smtClean="0"/>
              <a:t>RECONCILIATION (Return to the LORD 1:1-6)</a:t>
            </a:r>
          </a:p>
          <a:p>
            <a:pPr marL="651510" indent="-514350">
              <a:buAutoNum type="arabicPeriod"/>
            </a:pPr>
            <a:r>
              <a:rPr lang="en-US" dirty="0" smtClean="0"/>
              <a:t>SYMBOLIZING THE FUTURE (Visions 1:7-6:8)</a:t>
            </a:r>
          </a:p>
          <a:p>
            <a:pPr marL="651510" indent="-514350">
              <a:buAutoNum type="arabicPeriod"/>
            </a:pPr>
            <a:r>
              <a:rPr lang="en-US" dirty="0" smtClean="0"/>
              <a:t>RULING (King-Priest prophecy 6:9-15)</a:t>
            </a:r>
          </a:p>
          <a:p>
            <a:pPr marL="651510" indent="-514350">
              <a:buAutoNum type="arabicPeriod"/>
            </a:pPr>
            <a:r>
              <a:rPr lang="en-US" dirty="0" smtClean="0"/>
              <a:t>EXPOSING DISOBEDIENCE (7)</a:t>
            </a:r>
          </a:p>
          <a:p>
            <a:pPr marL="651510" indent="-514350">
              <a:buAutoNum type="arabicPeriod"/>
            </a:pPr>
            <a:r>
              <a:rPr lang="en-US" dirty="0" smtClean="0"/>
              <a:t>ZION’S FUTURE (8)</a:t>
            </a:r>
          </a:p>
          <a:p>
            <a:pPr marL="651510" indent="-514350">
              <a:buAutoNum type="arabicPeriod"/>
            </a:pPr>
            <a:r>
              <a:rPr lang="en-US" dirty="0" smtClean="0"/>
              <a:t>ROYAL RESCUE (9)</a:t>
            </a:r>
          </a:p>
          <a:p>
            <a:pPr marL="651510" indent="-514350">
              <a:buAutoNum type="arabicPeriod"/>
            </a:pPr>
            <a:r>
              <a:rPr lang="en-US" dirty="0" smtClean="0"/>
              <a:t>SHEPHERDING (10-11)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451</Words>
  <Application>Microsoft Office PowerPoint</Application>
  <PresentationFormat>On-screen Show (16:9)</PresentationFormat>
  <Paragraphs>86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16x9</vt:lpstr>
      <vt:lpstr>CHRONOLOGY OF  ZECHARIAH</vt:lpstr>
      <vt:lpstr>The Word of the LORD to Zechariah</vt:lpstr>
      <vt:lpstr>THE LORD’S PLAN FOR…</vt:lpstr>
      <vt:lpstr>Visions of the Future</vt:lpstr>
      <vt:lpstr>THE LORD’S PLAN FOR…</vt:lpstr>
      <vt:lpstr>DISOBEDIENCE EXPOSED</vt:lpstr>
      <vt:lpstr>THE LORD’S PLAN FOR…</vt:lpstr>
      <vt:lpstr>Declarations re Zion’s Future (ch.8)</vt:lpstr>
      <vt:lpstr>THE LORD’S PLAN FOR…</vt:lpstr>
      <vt:lpstr>Evaluating Shepherds</vt:lpstr>
      <vt:lpstr>THE LORD’S PLAN FOR…</vt:lpstr>
      <vt:lpstr>Word of the LORD to Zechariah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CHRONOLOGY OF  ZECHARIAH</dc:title>
  <dc:creator>Mark</dc:creator>
  <cp:lastModifiedBy>Mark</cp:lastModifiedBy>
  <cp:revision>1</cp:revision>
  <dcterms:created xsi:type="dcterms:W3CDTF">2015-12-11T01:02:37Z</dcterms:created>
  <dcterms:modified xsi:type="dcterms:W3CDTF">2015-12-11T01:03:31Z</dcterms:modified>
</cp:coreProperties>
</file>