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sldIdLst>
    <p:sldId id="283" r:id="rId4"/>
    <p:sldId id="257" r:id="rId5"/>
    <p:sldId id="292" r:id="rId6"/>
    <p:sldId id="263" r:id="rId7"/>
    <p:sldId id="294" r:id="rId8"/>
    <p:sldId id="293" r:id="rId9"/>
    <p:sldId id="258" r:id="rId10"/>
    <p:sldId id="273" r:id="rId11"/>
    <p:sldId id="274" r:id="rId12"/>
    <p:sldId id="275" r:id="rId13"/>
    <p:sldId id="276" r:id="rId14"/>
    <p:sldId id="289" r:id="rId15"/>
    <p:sldId id="266" r:id="rId16"/>
    <p:sldId id="265" r:id="rId17"/>
    <p:sldId id="290" r:id="rId18"/>
    <p:sldId id="267" r:id="rId19"/>
    <p:sldId id="277" r:id="rId20"/>
    <p:sldId id="278" r:id="rId21"/>
    <p:sldId id="279" r:id="rId22"/>
    <p:sldId id="281" r:id="rId23"/>
    <p:sldId id="291" r:id="rId24"/>
    <p:sldId id="261" r:id="rId25"/>
    <p:sldId id="288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33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D883A3-3DEB-4253-B5D0-5319CB376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97CA3F-4526-429D-AD1D-13B300A98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94FEF3-7E37-493C-86A2-B18A6785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7EF8-353D-42A3-BCB6-AB11F2E66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D47675-1A91-423C-9058-2B8C9FDE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E8C0F2-5CE0-44CF-9A19-FCD4C764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224-B35A-4AC0-8BC4-D9529683B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00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5105C7-BECE-4291-A027-2F803EAE6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CE01DA-2BED-4AAF-9615-B800DE165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EBA11D-6042-42AF-AE31-60DA9EA6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7EF8-353D-42A3-BCB6-AB11F2E66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4FC474-08EA-4E2F-B6BD-6B8CF2FE5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151A6A-EA65-418B-9DCC-7B55F27F2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224-B35A-4AC0-8BC4-D9529683B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42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047827-EC70-43BF-A3D1-BEEDA82FF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2A3BAC-3632-45FD-A491-DDD4B12FC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7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5CB913-DF57-4FC9-8A5D-1D6124274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7EF8-353D-42A3-BCB6-AB11F2E66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26ED66-2196-458D-A201-EDF21AE1B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BBADD4-98F7-44F6-8F94-ABF4B72C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224-B35A-4AC0-8BC4-D9529683B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35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5D119-5A06-45C6-9F55-E1042B600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966C28-6191-49FC-BD07-1A4FBE4C1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749CD2-D323-43F6-BDC8-39546BB2A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E44-3ED2-4397-8261-CE92CD93F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089ECA-6D15-47BF-B0A4-28B13CC7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7316EB-27BD-4A04-B8F6-E0323C842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2882-38AE-4497-B9F1-6E873EDC7B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11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7F46A7-D735-42D7-800D-0D749D8C5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B5B1BF-619D-4223-9E3A-E8E202618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3D991-E0A8-46C0-AB46-D99BC23A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E44-3ED2-4397-8261-CE92CD93F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C75B69-F3A3-4CF3-A6C8-18D2751E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B05BC0-2646-4543-BE6B-6191A938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2882-38AE-4497-B9F1-6E873EDC7B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1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BFA392-C81B-48BF-A5B2-8A2856F7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73690F-D9AA-46F2-95BC-CC3F3C3EA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3DE811-A3CD-4F4E-B511-630F62CB5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E44-3ED2-4397-8261-CE92CD93F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1C4126-CB08-4DBA-9402-C439E0012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A1F945-7356-4BE0-A236-7E14DF346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2882-38AE-4497-B9F1-6E873EDC7B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3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E162CB-1830-4925-AAFE-74A9A10AE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FE914E-F965-45D4-B00D-2E2B253DE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98BCEF-70EE-4383-BDCE-59D00E283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EF01A3-3615-4196-B9C7-A9F12131B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E44-3ED2-4397-8261-CE92CD93F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515B16-358A-4A49-AC1C-0A77DEB6A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346271-8DDE-4FE2-8A5C-E1FF1082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2882-38AE-4497-B9F1-6E873EDC7B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04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73F6A3-5CA6-4C49-9651-A00D1EB20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8AAFC4-C6CB-4461-AD03-D5374B77E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61FAED1-1BAA-41F4-B7A0-42DCAABF8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67B8F5B-3548-43A0-A3BF-BF33E7071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458FCD-F53D-481E-AE2B-5C1A23B48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723FAF-94A2-467E-8053-1057AAB8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E44-3ED2-4397-8261-CE92CD93F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9B190D9-E43F-437C-8738-8C636DA23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0D4CDB6-A9A1-46E1-A993-5FAC59F00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2882-38AE-4497-B9F1-6E873EDC7B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00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0F7271-DD07-4229-904B-8F564B82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617692-7C37-47EE-BE72-A7946F8E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E44-3ED2-4397-8261-CE92CD93F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9E9080-2012-4418-8819-A7A6365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F03E67-7D05-4433-9CF9-862AE4A6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2882-38AE-4497-B9F1-6E873EDC7B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16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51182AD-9A46-4ECA-B227-36A41D25A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E44-3ED2-4397-8261-CE92CD93F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2ADFAFB-31EC-402F-8494-E1857432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A5A854-0209-488C-92FA-E0609AD3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2882-38AE-4497-B9F1-6E873EDC7B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72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90D979-47F0-4389-B425-D4894323F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99268F-2CB8-42FF-9244-D3FBD7343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764602-7131-46FE-AF4F-4A2FE688A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37ABC2-E3EB-41EF-946F-D6A0D16D7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E44-3ED2-4397-8261-CE92CD93F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38E524-B4B9-477A-AFC4-F57F2E229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97F2A3-0310-481C-9782-4FC42D4F8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2882-38AE-4497-B9F1-6E873EDC7B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1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2BE800-3D4E-44A4-89C1-BBE45CA25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93ACC5-315F-405D-8A78-18A56C3CE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C00930-9B75-46C9-8AB4-6776D8B7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7EF8-353D-42A3-BCB6-AB11F2E66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650170-9859-4E45-8341-5ADC496C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A6818-85C9-4E2B-9B62-B5D6D96C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224-B35A-4AC0-8BC4-D9529683B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43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C75937-6954-47CC-8813-48357C295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C2824D5-6746-4280-BA91-1492E696D1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E61BA8-5694-486B-86AE-BAAB738D4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DC4E79-7C18-4FD0-B0F4-75425A22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E44-3ED2-4397-8261-CE92CD93F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56D20C-92C0-4863-8989-5B86F5E1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DE8C10-7D71-49F4-9165-DC0E885C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2882-38AE-4497-B9F1-6E873EDC7B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97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04AE0A-5186-48C1-8204-B73619267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E5AA3E5-D279-4244-92B9-3D5127972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E6D2F4-73CA-4ECC-81E9-8F6F7B71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E44-3ED2-4397-8261-CE92CD93F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023B7F-B4EF-44DC-A9CA-6B8857374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4889-29A3-4D47-8DE3-533F7D57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2882-38AE-4497-B9F1-6E873EDC7B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60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D541575-AF23-41C6-BE38-31F7C8803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1C5D68-5E6F-416A-869F-3E36D8ACE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1B5F99-3428-4819-88F7-AB7B638A8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E44-3ED2-4397-8261-CE92CD93F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0DB98F-62D5-417E-8D7E-FB90C1B0B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2247A4-7263-4C21-9FDB-6D0AD718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2882-38AE-4497-B9F1-6E873EDC7B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60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48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62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31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27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68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36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1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52041B-BFD6-4B40-B381-75DCE9BA2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763E59-89E9-40A6-8A60-FCFFAEEBD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BBBD4A-30DF-4416-952A-FB4FEA79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7EF8-353D-42A3-BCB6-AB11F2E66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9F4832-D837-4055-B6ED-F9EEBF831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110F14-B2EB-4E83-8BBB-C9A9CE21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224-B35A-4AC0-8BC4-D9529683B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73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82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80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56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36-911C-D84E-9E74-C96EBA796F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E4ACF-DD42-884A-9CC0-DC81BA767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0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F1FA7D-C6DA-4262-8415-4BC37883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A86052-28DE-48DB-9101-772C0B2C1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5C2221-CA30-4EB8-AA86-32B3E6C19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10566E-569E-4065-B5CB-02275483F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7EF8-353D-42A3-BCB6-AB11F2E66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192404-0B73-4935-AC2A-5F089DE67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0F63FB-9EA0-44CA-B0FB-F87553FA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224-B35A-4AC0-8BC4-D9529683B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8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3ABCBE-69BD-4F46-8610-C4647F2B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9DAF55-4615-4BCD-B2AA-4CFD4AAF7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6EFD60-0A22-4039-8ADB-3C10B68D3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CDFCD8-FE3C-4A35-AEE1-C3E08ABD6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CE6E93-46DA-47B2-9EBE-BC2EF3818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0B17BE-A124-4454-AC03-48315068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7EF8-353D-42A3-BCB6-AB11F2E66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017546D-A4A1-4E58-88EE-5EEDFFA1D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5A140A-D087-433F-B8FE-B825BF764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224-B35A-4AC0-8BC4-D9529683B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0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70649F-1AA9-44C5-A34E-93446703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02B32D-01DE-4009-93F1-578656753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7EF8-353D-42A3-BCB6-AB11F2E66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653A6D-9A33-4CDC-B470-2CF47D81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3F0084-8015-4549-A20F-C1E1B8C7C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224-B35A-4AC0-8BC4-D9529683B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41A41B6-C5DF-4DE8-B1FA-5C138ED4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7EF8-353D-42A3-BCB6-AB11F2E66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A6DD1BA-0629-4D66-821E-8C91A762D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708BF5-1823-4D0C-B3D0-7562A59B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224-B35A-4AC0-8BC4-D9529683B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8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FEE98F-9520-4AC1-A2DE-1DDE28FE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91EAB-E620-4DD9-BE0A-024C44287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1229BF-1AD3-4F65-A953-EE8BD4B9F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2B803E-4B5C-4E06-8980-188755BFA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7EF8-353D-42A3-BCB6-AB11F2E66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FE0CD3-2C05-4781-8280-70643600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2FD39E-F959-4D91-AC7A-C508F1818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224-B35A-4AC0-8BC4-D9529683B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4D15F7-72A5-48CC-974B-65D5B89A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22906B2-6DD5-481E-9DE2-DFD2F4B6AE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1E3D27-3264-4E6C-B32D-04D72A11D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E6D87C-06F3-4BDC-86BC-C69F9997E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7EF8-353D-42A3-BCB6-AB11F2E66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F27418-6FB3-4861-8790-745579BA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D7AE2E-7F1A-4886-939B-725CAACB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6224-B35A-4AC0-8BC4-D9529683B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7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53AC701-0E0C-456D-823D-FEB680CF5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CB1F0B-20CA-49CC-A853-56E920EE7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F26CF-B56D-4A00-BB98-032D0831E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27EF8-353D-42A3-BCB6-AB11F2E663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74698D-52D7-4885-8E05-870D06F10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24BD3B-58D6-4618-AFEA-0CAD3AB1C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66224-B35A-4AC0-8BC4-D9529683B7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747B837-6797-4BE3-A008-433B750C8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2644AC-6D84-456A-A5FB-3E7846117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B12E62-0930-49E4-9A0A-D3F8AAB26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1EE44-3ED2-4397-8261-CE92CD93F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84D5E8-D29D-4C97-8C01-4880C8D1E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176942-FC8E-41B6-B2BF-4C7A534BE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A2882-38AE-4497-B9F1-6E873EDC7B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0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E0C1C36-911C-D84E-9E74-C96EBA796F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57E4ACF-DD42-884A-9CC0-DC81BA767F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1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A0241-88C7-484C-A05E-BB32ECE5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4667"/>
            <a:ext cx="7886700" cy="994172"/>
          </a:xfrm>
        </p:spPr>
        <p:txBody>
          <a:bodyPr>
            <a:normAutofit/>
          </a:bodyPr>
          <a:lstStyle/>
          <a:p>
            <a:pPr algn="ctr"/>
            <a:endParaRPr lang="en-US" sz="48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78509"/>
            <a:ext cx="2883224" cy="202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338" y="2630588"/>
            <a:ext cx="2435157" cy="243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4" y="133350"/>
            <a:ext cx="2516397" cy="250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975" y="209553"/>
            <a:ext cx="2263480" cy="226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1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8D6580-373C-9346-9E94-A3D6EBBFA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895"/>
          <a:stretch/>
        </p:blipFill>
        <p:spPr>
          <a:xfrm>
            <a:off x="-107878" y="-13995"/>
            <a:ext cx="9359757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3686"/>
            <a:ext cx="9144000" cy="859814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8D6580-373C-9346-9E94-A3D6EBBFA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895"/>
          <a:stretch/>
        </p:blipFill>
        <p:spPr>
          <a:xfrm>
            <a:off x="-107878" y="-13995"/>
            <a:ext cx="9359757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3686"/>
            <a:ext cx="9144000" cy="859814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6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70A33-CB39-4035-A8A5-32D07DC9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9"/>
            <a:ext cx="7886700" cy="6215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 That Is More Focused</a:t>
            </a:r>
            <a:endParaRPr lang="en-US" sz="40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BD1483-D3C9-4AF5-85F6-876C535F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47752"/>
            <a:ext cx="8839200" cy="358497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Recognition that worship is not primarily about the </a:t>
            </a:r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worshiper (me), </a:t>
            </a:r>
            <a:r>
              <a:rPr lang="en-US" sz="2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but about the </a:t>
            </a:r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worshiped (God)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Tendency is to focus on ourselves and how worship makes us feel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Persecuted church’s suffering brings the Lord into clearer focus</a:t>
            </a:r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--He is worth it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Compare Paul (Ephesians 6:20; 1:1-14)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**Will you commit to pray for the persecuted church, with a secondary goal bring a refocusing of your own worship?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7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70A33-CB39-4035-A8A5-32D07DC9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9"/>
            <a:ext cx="7886700" cy="69770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 That Is More United</a:t>
            </a:r>
            <a:endParaRPr lang="en-US" sz="40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BD1483-D3C9-4AF5-85F6-876C535F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3952"/>
            <a:ext cx="8686800" cy="3508773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Recognition that worship is not merely an individual activity, but is a corporate endeavor as well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Tendency for us to consider worship as personal and private, or possibly only as wide as the local church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Persecuted church understands their need for the entire body of Christ—not independent or self-sufficient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73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ns face&#10;&#10;Description automatically generated">
            <a:extLst>
              <a:ext uri="{FF2B5EF4-FFF2-40B4-BE49-F238E27FC236}">
                <a16:creationId xmlns:a16="http://schemas.microsoft.com/office/drawing/2014/main" xmlns="" id="{9F4F89A1-2061-4322-BD22-41B426DF9A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6" b="9371"/>
          <a:stretch/>
        </p:blipFill>
        <p:spPr>
          <a:xfrm>
            <a:off x="5" y="3"/>
            <a:ext cx="9143999" cy="5143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C87DC0-FB83-410C-83F5-A2C310BB21E1}"/>
              </a:ext>
            </a:extLst>
          </p:cNvPr>
          <p:cNvSpPr txBox="1"/>
          <p:nvPr/>
        </p:nvSpPr>
        <p:spPr>
          <a:xfrm>
            <a:off x="3038035" y="705031"/>
            <a:ext cx="5909417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FAITH</a:t>
            </a:r>
          </a:p>
          <a:p>
            <a:pPr algn="r"/>
            <a:r>
              <a:rPr lang="en-US" sz="7200" b="1" dirty="0">
                <a:solidFill>
                  <a:srgbClr val="F060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FAMILY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A8DF38-BC2A-4A2D-8A4F-7F013D3B767D}"/>
              </a:ext>
            </a:extLst>
          </p:cNvPr>
          <p:cNvSpPr txBox="1"/>
          <p:nvPr/>
        </p:nvSpPr>
        <p:spPr>
          <a:xfrm>
            <a:off x="4316696" y="4304811"/>
            <a:ext cx="4326308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DAY OF PRAYER FOR THE PERSECUTED CHURCH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BC9064-4481-49AB-B512-1DB4B83A27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3"/>
          <a:stretch/>
        </p:blipFill>
        <p:spPr>
          <a:xfrm>
            <a:off x="2262164" y="4162871"/>
            <a:ext cx="1898297" cy="73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70A33-CB39-4035-A8A5-32D07DC9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9"/>
            <a:ext cx="7886700" cy="69770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 That Is More United</a:t>
            </a:r>
            <a:endParaRPr lang="en-US" sz="40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BD1483-D3C9-4AF5-85F6-876C535F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123950"/>
            <a:ext cx="8991600" cy="3810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Recognition that worship is not merely an individual activity, but is a corporate endeavor as well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Tendency for us to consider worship as personal and private, or possibly only as wide as the local church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Persecuted church understands their need for the entire body of Christ—not independent or self-sufficient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Compare Peter (1Peter 2:1-10)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**Will you commit to exposing yourself to the needs of the persecuted church, desiring your worship to rise with theirs?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70A33-CB39-4035-A8A5-32D07DC9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9"/>
            <a:ext cx="7886700" cy="77390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 That Is More Costly</a:t>
            </a:r>
            <a:endParaRPr lang="en-US" sz="40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BD1483-D3C9-4AF5-85F6-876C535F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47752"/>
            <a:ext cx="8839200" cy="3584973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Recognition that worship is not ultimately only an offering, but an offering that is sacrificial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Tendency to view worship as comfortable and convenient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Persecuted church doesn’t have that luxury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	--can cost them their health, job, family, freedom, life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4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A0241-88C7-484C-A05E-BB32ECE5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4351"/>
            <a:ext cx="7886700" cy="609600"/>
          </a:xfrm>
        </p:spPr>
        <p:txBody>
          <a:bodyPr>
            <a:normAutofit fontScale="90000"/>
          </a:bodyPr>
          <a:lstStyle/>
          <a:p>
            <a:pPr algn="ctr"/>
            <a:endParaRPr lang="en-US" sz="48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  <p:pic>
        <p:nvPicPr>
          <p:cNvPr id="1026" name="Picture 2" descr="Poonam holding a torn bi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78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A0241-88C7-484C-A05E-BB32ECE5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4351"/>
            <a:ext cx="7886700" cy="609600"/>
          </a:xfrm>
        </p:spPr>
        <p:txBody>
          <a:bodyPr>
            <a:normAutofit fontScale="90000"/>
          </a:bodyPr>
          <a:lstStyle/>
          <a:p>
            <a:pPr algn="ctr"/>
            <a:endParaRPr lang="en-US" sz="48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  <p:pic>
        <p:nvPicPr>
          <p:cNvPr id="1028" name="Picture 4" descr="This family has very little materially, but they are spiritually ric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578" y="0"/>
            <a:ext cx="51434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9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A0241-88C7-484C-A05E-BB32ECE5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9551"/>
            <a:ext cx="7886700" cy="7620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Closing Point</a:t>
            </a:r>
          </a:p>
        </p:txBody>
      </p:sp>
      <p:pic>
        <p:nvPicPr>
          <p:cNvPr id="2050" name="Picture 2" descr="One of the homes burned by Islamists in Camero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38101"/>
            <a:ext cx="51816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7CB9FB-BC23-43B4-B0A5-CE5BBD678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9918" y="2932468"/>
            <a:ext cx="3818553" cy="553688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In 2019</a:t>
            </a:r>
            <a:endParaRPr lang="en-US" sz="5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A0241-88C7-484C-A05E-BB32ECE5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4667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Closing Point</a:t>
            </a:r>
          </a:p>
        </p:txBody>
      </p:sp>
      <p:pic>
        <p:nvPicPr>
          <p:cNvPr id="3074" name="Picture 2" descr="Andreas Sarno and Bintang Sirait spent eight months in prison for sharing a gospel tract in a Muslim neighborhoo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58320" cy="514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70A33-CB39-4035-A8A5-32D07DC9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9"/>
            <a:ext cx="7886700" cy="77390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 That Is More Costly</a:t>
            </a:r>
            <a:endParaRPr lang="en-US" sz="40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BD1483-D3C9-4AF5-85F6-876C535F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47752"/>
            <a:ext cx="8839200" cy="3584973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Recognition that worship is not ultimately only an offering, but an offering that is sacrificial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Tendency to view worship as comfortable and convenient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Persecuted church doesn’t have that luxury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	--can cost them their health, job, family, freedom, life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Compare David (2Samuel 24:24)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**Will you commit to sacrificing for the persecuted church, reminding yourself of the value of costly worship?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5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70A33-CB39-4035-A8A5-32D07DC9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u="sng" dirty="0" smtClean="0">
                <a:solidFill>
                  <a:srgbClr val="00FFFF"/>
                </a:solidFill>
                <a:latin typeface="Avenir LT Std 65 Medium" panose="020B0803020203020204" pitchFamily="34" charset="0"/>
              </a:rPr>
              <a:t>Worship</a:t>
            </a:r>
            <a:r>
              <a:rPr lang="en-US" sz="4800" u="sng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 More Like </a:t>
            </a:r>
            <a:br>
              <a:rPr lang="en-US" sz="4800" u="sng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</a:br>
            <a:r>
              <a:rPr lang="en-US" sz="4800" u="sng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the Persecuted Church</a:t>
            </a:r>
            <a:endParaRPr lang="en-US" sz="4800" u="sng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BD1483-D3C9-4AF5-85F6-876C535F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04949"/>
            <a:ext cx="8991600" cy="3127773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>
                <a:solidFill>
                  <a:srgbClr val="00FFFF"/>
                </a:solidFill>
                <a:latin typeface="Avenir LT Std 65 Medium" panose="020B0803020203020204" pitchFamily="34" charset="0"/>
              </a:rPr>
              <a:t>Worship</a:t>
            </a:r>
            <a:r>
              <a:rPr lang="en-US" sz="36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 that is more focused (God)</a:t>
            </a:r>
            <a:endParaRPr lang="en-US" sz="36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3600" dirty="0" smtClean="0">
                <a:solidFill>
                  <a:srgbClr val="00FFFF"/>
                </a:solidFill>
                <a:latin typeface="Avenir LT Std 65 Medium" panose="020B0803020203020204" pitchFamily="34" charset="0"/>
              </a:rPr>
              <a:t>Worship</a:t>
            </a:r>
            <a:r>
              <a:rPr lang="en-US" sz="36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 that is more united (others)</a:t>
            </a:r>
            <a:endParaRPr lang="en-US" sz="36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3600" dirty="0" smtClean="0">
                <a:solidFill>
                  <a:srgbClr val="00FFFF"/>
                </a:solidFill>
                <a:latin typeface="Avenir LT Std 65 Medium" panose="020B0803020203020204" pitchFamily="34" charset="0"/>
              </a:rPr>
              <a:t>Worship</a:t>
            </a:r>
            <a:r>
              <a:rPr lang="en-US" sz="36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 that is more costly (self)</a:t>
            </a:r>
          </a:p>
          <a:p>
            <a:r>
              <a:rPr lang="en-US" sz="3600" i="1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What is God calling you to change regarding your relationship with the persecuted church, and in your worship?</a:t>
            </a:r>
            <a:endParaRPr lang="en-US" sz="3600" i="1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0A0241-88C7-484C-A05E-BB32ECE54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4351"/>
            <a:ext cx="7886700" cy="609600"/>
          </a:xfrm>
        </p:spPr>
        <p:txBody>
          <a:bodyPr>
            <a:normAutofit fontScale="90000"/>
          </a:bodyPr>
          <a:lstStyle/>
          <a:p>
            <a:pPr algn="ctr"/>
            <a:endParaRPr lang="en-US" sz="48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70A33-CB39-4035-A8A5-32D07DC9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9"/>
            <a:ext cx="7886700" cy="6215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 More</a:t>
            </a:r>
            <a:endParaRPr lang="en-US" sz="40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BD1483-D3C9-4AF5-85F6-876C535F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47752"/>
            <a:ext cx="8839200" cy="358497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Worship—recognizing, acknowledging, and expressing the infinite superiority of God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27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7CB9FB-BC23-43B4-B0A5-CE5BBD678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5800" y="2932468"/>
            <a:ext cx="4419600" cy="953738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33CCFF"/>
                </a:solidFill>
                <a:latin typeface="Avenir LT Std 65 Medium" panose="020B0803020203020204" pitchFamily="34" charset="0"/>
              </a:rPr>
              <a:t>LIKE THE </a:t>
            </a:r>
            <a:br>
              <a:rPr lang="en-US" sz="4400" dirty="0" smtClean="0">
                <a:solidFill>
                  <a:srgbClr val="33CCFF"/>
                </a:solidFill>
                <a:latin typeface="Avenir LT Std 65 Medium" panose="020B0803020203020204" pitchFamily="34" charset="0"/>
              </a:rPr>
            </a:br>
            <a:r>
              <a:rPr lang="en-US" sz="4400" dirty="0" smtClean="0">
                <a:solidFill>
                  <a:srgbClr val="33CCFF"/>
                </a:solidFill>
                <a:latin typeface="Avenir LT Std 65 Medium" panose="020B0803020203020204" pitchFamily="34" charset="0"/>
              </a:rPr>
              <a:t>PERSECUTED CHURCH</a:t>
            </a:r>
            <a:endParaRPr lang="en-US" sz="4400" dirty="0">
              <a:solidFill>
                <a:srgbClr val="33CCFF"/>
              </a:solidFill>
              <a:latin typeface="Avenir LT Std 65 Medium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8D6580-373C-9346-9E94-A3D6EBBFAE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877" y="-13994"/>
            <a:ext cx="9359755" cy="51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6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70A33-CB39-4035-A8A5-32D07DC9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9"/>
            <a:ext cx="7886700" cy="6215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 More</a:t>
            </a:r>
            <a:endParaRPr lang="en-US" sz="40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BD1483-D3C9-4AF5-85F6-876C535F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47752"/>
            <a:ext cx="8839200" cy="358497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Worship—recognizing, acknowledging, and expressing the infinite superiority of God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3 ways that our worship can be “more” by learning from the persecuted church</a:t>
            </a:r>
            <a:endParaRPr lang="en-US" sz="2400" dirty="0" smtClean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5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70A33-CB39-4035-A8A5-32D07DC9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9"/>
            <a:ext cx="7886700" cy="6215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 That Is More Focused</a:t>
            </a:r>
            <a:endParaRPr lang="en-US" sz="40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BD1483-D3C9-4AF5-85F6-876C535F4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47752"/>
            <a:ext cx="8839200" cy="358497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Recognition that worship is not primarily about the </a:t>
            </a:r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worshiper (me), </a:t>
            </a:r>
            <a:r>
              <a:rPr lang="en-US" sz="2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but about the </a:t>
            </a:r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worshiped (God)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Tendency is to focus on ourselves and how worship makes us feel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Persecuted church’s suffering brings the Lord into clearer focus</a:t>
            </a:r>
            <a:r>
              <a:rPr lang="en-US" sz="2400" dirty="0" smtClean="0">
                <a:solidFill>
                  <a:schemeClr val="bg1"/>
                </a:solidFill>
                <a:latin typeface="Avenir LT Std 65 Medium" panose="020B0803020203020204" pitchFamily="34" charset="0"/>
              </a:rPr>
              <a:t>--He is worth it</a:t>
            </a:r>
            <a:endParaRPr lang="en-US" sz="2400" dirty="0">
              <a:solidFill>
                <a:schemeClr val="bg1"/>
              </a:solidFill>
              <a:latin typeface="Avenir LT Std 65 Medium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8D6580-373C-9346-9E94-A3D6EBBFAE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878" y="-13992"/>
            <a:ext cx="9359757" cy="517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879" y="4171949"/>
            <a:ext cx="9359757" cy="985545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22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8D6580-373C-9346-9E94-A3D6EBBFAE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878" y="0"/>
            <a:ext cx="9359757" cy="517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877" y="4324352"/>
            <a:ext cx="9359756" cy="847137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841</TotalTime>
  <Words>453</Words>
  <Application>Microsoft Office PowerPoint</Application>
  <PresentationFormat>On-screen Show (16:9)</PresentationFormat>
  <Paragraphs>49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1_Office Theme</vt:lpstr>
      <vt:lpstr>2_Office Theme</vt:lpstr>
      <vt:lpstr>PowerPoint Presentation</vt:lpstr>
      <vt:lpstr>PowerPoint Presentation</vt:lpstr>
      <vt:lpstr>Worship More</vt:lpstr>
      <vt:lpstr>PowerPoint Presentation</vt:lpstr>
      <vt:lpstr>PowerPoint Presentation</vt:lpstr>
      <vt:lpstr>Worship More</vt:lpstr>
      <vt:lpstr>Worship That Is More Focused</vt:lpstr>
      <vt:lpstr>PowerPoint Presentation</vt:lpstr>
      <vt:lpstr>PowerPoint Presentation</vt:lpstr>
      <vt:lpstr>PowerPoint Presentation</vt:lpstr>
      <vt:lpstr>PowerPoint Presentation</vt:lpstr>
      <vt:lpstr>Worship That Is More Focused</vt:lpstr>
      <vt:lpstr>Worship That Is More United</vt:lpstr>
      <vt:lpstr>PowerPoint Presentation</vt:lpstr>
      <vt:lpstr>Worship That Is More United</vt:lpstr>
      <vt:lpstr>Worship That Is More Costly</vt:lpstr>
      <vt:lpstr>PowerPoint Presentation</vt:lpstr>
      <vt:lpstr>PowerPoint Presentation</vt:lpstr>
      <vt:lpstr>Closing Point</vt:lpstr>
      <vt:lpstr>Closing Point</vt:lpstr>
      <vt:lpstr>Worship That Is More Costly</vt:lpstr>
      <vt:lpstr>Worship More Like  the Persecuted Church</vt:lpstr>
      <vt:lpstr>PowerPoint Presentation</vt:lpstr>
    </vt:vector>
  </TitlesOfParts>
  <Company>GTCC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Shelley</dc:creator>
  <cp:lastModifiedBy>Mark Shelley</cp:lastModifiedBy>
  <cp:revision>31</cp:revision>
  <dcterms:created xsi:type="dcterms:W3CDTF">2019-11-02T23:19:22Z</dcterms:created>
  <dcterms:modified xsi:type="dcterms:W3CDTF">2019-11-03T13:20:42Z</dcterms:modified>
</cp:coreProperties>
</file>