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8" r:id="rId3"/>
    <p:sldId id="259" r:id="rId4"/>
    <p:sldId id="292" r:id="rId5"/>
    <p:sldId id="297" r:id="rId6"/>
    <p:sldId id="299" r:id="rId7"/>
    <p:sldId id="300" r:id="rId8"/>
    <p:sldId id="298" r:id="rId9"/>
    <p:sldId id="301" r:id="rId10"/>
    <p:sldId id="302" r:id="rId11"/>
    <p:sldId id="303" r:id="rId12"/>
    <p:sldId id="293" r:id="rId13"/>
    <p:sldId id="304" r:id="rId14"/>
    <p:sldId id="273" r:id="rId15"/>
    <p:sldId id="274" r:id="rId16"/>
    <p:sldId id="275" r:id="rId17"/>
    <p:sldId id="277" r:id="rId18"/>
    <p:sldId id="291" r:id="rId19"/>
    <p:sldId id="276" r:id="rId20"/>
    <p:sldId id="278" r:id="rId21"/>
    <p:sldId id="279" r:id="rId22"/>
    <p:sldId id="280" r:id="rId23"/>
    <p:sldId id="281" r:id="rId24"/>
    <p:sldId id="294"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438" autoAdjust="0"/>
    <p:restoredTop sz="94660"/>
  </p:normalViewPr>
  <p:slideViewPr>
    <p:cSldViewPr snapToGrid="0">
      <p:cViewPr varScale="1">
        <p:scale>
          <a:sx n="73" d="100"/>
          <a:sy n="73" d="100"/>
        </p:scale>
        <p:origin x="-11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DB35A99-06EB-4ADB-BB2F-06272CF2A616}"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08EF3D2-B3EF-4087-AEA4-5A22F015176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4E0B5A1-F8AE-445C-827B-36BFDF9A09E3}"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092425-5CF4-49E6-859E-8DF4E0E106A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B76E1A9-CFEC-43B2-90A8-C87A933FC737}"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5665721-94EE-4D02-8EBB-644526E4A8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663908C-D157-459C-9F32-A119AF620D30}"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2E6CA6-6DFE-4ED2-9745-71B0A80FDB2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1EF4A21-AEBF-4884-8B8C-52C85F73D25C}"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75C4995-E971-4F97-B98A-11E08C5E936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6E6268F-3F90-4FD5-BF4E-C3B6EB806009}" type="datetimeFigureOut">
              <a:rPr lang="en-US"/>
              <a:pPr>
                <a:defRPr/>
              </a:pPr>
              <a:t>4/18/2016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B51248-A763-4ED7-86B6-5F2279CC83A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8582081-8DFF-4348-9AC7-E76E60569A16}" type="datetimeFigureOut">
              <a:rPr lang="en-US"/>
              <a:pPr>
                <a:defRPr/>
              </a:pPr>
              <a:t>4/18/2016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9FFCCB8-B8DC-4559-A754-29CFFA195A8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8FC9BD40-7124-4757-9A3A-4C3B0FAD8E95}" type="datetimeFigureOut">
              <a:rPr lang="en-US"/>
              <a:pPr>
                <a:defRPr/>
              </a:pPr>
              <a:t>4/18/2016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11176E2-FDAA-4628-B266-BC3B90CD4C8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CB6E83-F9B9-4395-8E28-7362753A9D1E}" type="datetimeFigureOut">
              <a:rPr lang="en-US"/>
              <a:pPr>
                <a:defRPr/>
              </a:pPr>
              <a:t>4/18/2016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F1C8BF8-725E-4CB9-8023-06A692C5F0D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8B1D15-EB27-40CE-AEFF-EA2A93E361AA}" type="datetimeFigureOut">
              <a:rPr lang="en-US"/>
              <a:pPr>
                <a:defRPr/>
              </a:pPr>
              <a:t>4/18/2016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7293192-8A09-4102-B04F-D1987A6D2F0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EF7B58-8A37-412D-8108-4DC044273602}" type="datetimeFigureOut">
              <a:rPr lang="en-US"/>
              <a:pPr>
                <a:defRPr/>
              </a:pPr>
              <a:t>4/18/2016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81BD75E-17DB-44A3-AD13-1F45259B75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2EE3587-DEF6-467B-8A3D-2E3B6A65D00A}" type="datetimeFigureOut">
              <a:rPr lang="en-US"/>
              <a:pPr>
                <a:defRPr/>
              </a:pPr>
              <a:t>4/18/2016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fld id="{84DF4C89-3640-4826-B302-6E2C83B7D34F}"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
        <p:nvSpPr>
          <p:cNvPr id="2051" name="TextBox 3"/>
          <p:cNvSpPr txBox="1">
            <a:spLocks noChangeArrowheads="1"/>
          </p:cNvSpPr>
          <p:nvPr/>
        </p:nvSpPr>
        <p:spPr bwMode="auto">
          <a:xfrm>
            <a:off x="3927475" y="2416175"/>
            <a:ext cx="6865938" cy="923925"/>
          </a:xfrm>
          <a:prstGeom prst="rect">
            <a:avLst/>
          </a:prstGeom>
          <a:noFill/>
          <a:ln w="9525">
            <a:noFill/>
            <a:miter lim="800000"/>
            <a:headEnd/>
            <a:tailEnd/>
          </a:ln>
        </p:spPr>
        <p:txBody>
          <a:bodyPr>
            <a:spAutoFit/>
          </a:bodyPr>
          <a:lstStyle/>
          <a:p>
            <a:pPr eaLnBrk="1" hangingPunct="1"/>
            <a:r>
              <a:rPr lang="en-US" altLang="en-US" sz="5400"/>
              <a:t>The Light of the World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b="1" baseline="30000" smtClean="0"/>
              <a:t>49 </a:t>
            </a:r>
            <a:r>
              <a:rPr lang="en-US" altLang="en-US" sz="3600" smtClean="0"/>
              <a:t>And Jesus stopped and said, “Call him.” And they called the blind man, saying to him, “Take heart. Get up; he is calling you.” </a:t>
            </a:r>
            <a:r>
              <a:rPr lang="en-US" altLang="en-US" sz="3600" b="1" baseline="30000" smtClean="0"/>
              <a:t>50 </a:t>
            </a:r>
            <a:r>
              <a:rPr lang="en-US" altLang="en-US" sz="3600" smtClean="0"/>
              <a:t>And throwing off his cloak, he sprang up and came to Jesus. </a:t>
            </a:r>
            <a:r>
              <a:rPr lang="en-US" altLang="en-US" sz="3600" b="1" baseline="30000" smtClean="0"/>
              <a:t>51 </a:t>
            </a:r>
            <a:r>
              <a:rPr lang="en-US" altLang="en-US" sz="3600" smtClean="0"/>
              <a:t>And Jesus said to him, “What do you want me to do for you?” </a:t>
            </a:r>
            <a:r>
              <a:rPr lang="en-US" altLang="en-US" sz="3600" i="1" u="sng" smtClean="0"/>
              <a:t>And the blind man said to him, “Rabbi, let me recover my sight.”</a:t>
            </a:r>
            <a:r>
              <a:rPr lang="en-US" altLang="en-US" sz="3600" smtClean="0"/>
              <a:t> </a:t>
            </a:r>
            <a:r>
              <a:rPr lang="en-US" altLang="en-US" sz="3600" b="1" baseline="30000" smtClean="0"/>
              <a:t>52 </a:t>
            </a:r>
            <a:r>
              <a:rPr lang="en-US" altLang="en-US" sz="3600" smtClean="0"/>
              <a:t>And Jesus said to him, “Go your way; your faith has made you well.” And immediately he recovered his sight and followed him on the way.</a:t>
            </a:r>
          </a:p>
        </p:txBody>
      </p:sp>
      <p:pic>
        <p:nvPicPr>
          <p:cNvPr id="11267"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b="1" baseline="30000" smtClean="0"/>
              <a:t>49 </a:t>
            </a:r>
            <a:r>
              <a:rPr lang="en-US" altLang="en-US" sz="3600" smtClean="0"/>
              <a:t>And Jesus stopped and said, “Call him.” And they called the blind man, saying to him, “Take heart. Get up; he is calling you.” </a:t>
            </a:r>
            <a:r>
              <a:rPr lang="en-US" altLang="en-US" sz="3600" b="1" baseline="30000" smtClean="0"/>
              <a:t>50 </a:t>
            </a:r>
            <a:r>
              <a:rPr lang="en-US" altLang="en-US" sz="3600" smtClean="0"/>
              <a:t>And throwing off his cloak, he sprang up and came to Jesus. </a:t>
            </a:r>
            <a:r>
              <a:rPr lang="en-US" altLang="en-US" sz="3600" b="1" baseline="30000" smtClean="0"/>
              <a:t>51 </a:t>
            </a:r>
            <a:r>
              <a:rPr lang="en-US" altLang="en-US" sz="3600" smtClean="0"/>
              <a:t>And Jesus said to him, “What do you want me to do for you?” And the blind man said to him, “Rabbi, let me recover my sight.” </a:t>
            </a:r>
            <a:r>
              <a:rPr lang="en-US" altLang="en-US" sz="3600" b="1" i="1" u="sng" baseline="30000" smtClean="0"/>
              <a:t>52 </a:t>
            </a:r>
            <a:r>
              <a:rPr lang="en-US" altLang="en-US" sz="3600" i="1" u="sng" smtClean="0"/>
              <a:t>And Jesus said to him, “Go your way; your faith has made you well.” And immediately he recovered his sight and followed him on the way.</a:t>
            </a:r>
          </a:p>
        </p:txBody>
      </p:sp>
      <p:pic>
        <p:nvPicPr>
          <p:cNvPr id="12291"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p:cNvPicPr>
          <p:nvPr/>
        </p:nvPicPr>
        <p:blipFill>
          <a:blip r:embed="rId2" cstate="print"/>
          <a:srcRect/>
          <a:stretch>
            <a:fillRect/>
          </a:stretch>
        </p:blipFill>
        <p:spPr bwMode="auto">
          <a:xfrm>
            <a:off x="0" y="0"/>
            <a:ext cx="12082463" cy="6796088"/>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u="sng" smtClean="0"/>
              <a:t>Luke 2:29-32</a:t>
            </a:r>
            <a:r>
              <a:rPr lang="en-US" altLang="en-US" sz="3600" smtClean="0"/>
              <a:t> “Lord, now you are letting your servant depart in peace, according to your word; </a:t>
            </a:r>
            <a:r>
              <a:rPr lang="en-US" altLang="en-US" sz="3600" b="1" baseline="30000" smtClean="0"/>
              <a:t>30 </a:t>
            </a:r>
            <a:r>
              <a:rPr lang="en-US" altLang="en-US" sz="3600" smtClean="0"/>
              <a:t>for my eyes have seen your salvation </a:t>
            </a:r>
            <a:r>
              <a:rPr lang="en-US" altLang="en-US" sz="3600" b="1" baseline="30000" smtClean="0"/>
              <a:t>31 </a:t>
            </a:r>
            <a:r>
              <a:rPr lang="en-US" altLang="en-US" sz="3600" smtClean="0"/>
              <a:t>that you have prepared in the presence of all peoples, </a:t>
            </a:r>
            <a:r>
              <a:rPr lang="en-US" altLang="en-US" sz="3600" b="1" baseline="30000" smtClean="0"/>
              <a:t>32 </a:t>
            </a:r>
            <a:r>
              <a:rPr lang="en-US" altLang="en-US" sz="3600" smtClean="0"/>
              <a:t>a light for revelation to the Gentiles, and for glory to your people Israel.”</a:t>
            </a:r>
          </a:p>
          <a:p>
            <a:pPr marL="0" indent="0" eaLnBrk="1" hangingPunct="1">
              <a:buFont typeface="Arial" charset="0"/>
              <a:buNone/>
            </a:pPr>
            <a:endParaRPr lang="en-US" altLang="en-US" sz="3600" smtClean="0"/>
          </a:p>
        </p:txBody>
      </p:sp>
      <p:pic>
        <p:nvPicPr>
          <p:cNvPr id="14339"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u="sng" smtClean="0"/>
              <a:t>John 1:1-11</a:t>
            </a:r>
            <a:r>
              <a:rPr lang="en-US" altLang="en-US" sz="3600" smtClean="0"/>
              <a:t> “In the beginning was the Word, and the Word was with God, and the Word was God. </a:t>
            </a:r>
            <a:r>
              <a:rPr lang="en-US" altLang="en-US" sz="3600" b="1" baseline="30000" smtClean="0"/>
              <a:t>2 </a:t>
            </a:r>
            <a:r>
              <a:rPr lang="en-US" altLang="en-US" sz="3600" smtClean="0"/>
              <a:t>He was in the beginning with God. </a:t>
            </a:r>
            <a:r>
              <a:rPr lang="en-US" altLang="en-US" sz="3600" b="1" baseline="30000" smtClean="0"/>
              <a:t>3 </a:t>
            </a:r>
            <a:r>
              <a:rPr lang="en-US" altLang="en-US" sz="3600" smtClean="0"/>
              <a:t>All things were made through him, and without him was not any thing made that was made. </a:t>
            </a:r>
            <a:r>
              <a:rPr lang="en-US" altLang="en-US" sz="3600" b="1" baseline="30000" smtClean="0"/>
              <a:t>4 </a:t>
            </a:r>
            <a:r>
              <a:rPr lang="en-US" altLang="en-US" sz="3600" smtClean="0"/>
              <a:t>In him was life, and the life was the light of men. </a:t>
            </a:r>
            <a:r>
              <a:rPr lang="en-US" altLang="en-US" sz="3600" b="1" baseline="30000" smtClean="0"/>
              <a:t>5 </a:t>
            </a:r>
            <a:r>
              <a:rPr lang="en-US" altLang="en-US" sz="3600" smtClean="0"/>
              <a:t>The light shines in the darkness, and the darkness has not overcome it. </a:t>
            </a:r>
          </a:p>
        </p:txBody>
      </p:sp>
      <p:pic>
        <p:nvPicPr>
          <p:cNvPr id="15363"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b="1" baseline="30000" smtClean="0"/>
              <a:t>6 </a:t>
            </a:r>
            <a:r>
              <a:rPr lang="en-US" altLang="en-US" sz="3600" smtClean="0"/>
              <a:t>There was a man sent from God, whose name was John. </a:t>
            </a:r>
            <a:r>
              <a:rPr lang="en-US" altLang="en-US" sz="3600" b="1" baseline="30000" smtClean="0"/>
              <a:t>7 </a:t>
            </a:r>
            <a:r>
              <a:rPr lang="en-US" altLang="en-US" sz="3600" smtClean="0"/>
              <a:t>He came as a witness, to bear witness about the light, that all might believe through him. </a:t>
            </a:r>
            <a:r>
              <a:rPr lang="en-US" altLang="en-US" sz="3600" b="1" baseline="30000" smtClean="0"/>
              <a:t>8 </a:t>
            </a:r>
            <a:r>
              <a:rPr lang="en-US" altLang="en-US" sz="3600" smtClean="0"/>
              <a:t>He was not the light, but came to bear witness about the light. </a:t>
            </a:r>
            <a:r>
              <a:rPr lang="en-US" altLang="en-US" sz="3600" b="1" baseline="30000" smtClean="0"/>
              <a:t>9 </a:t>
            </a:r>
            <a:r>
              <a:rPr lang="en-US" altLang="en-US" sz="3600" smtClean="0"/>
              <a:t>The true light, which gives light to everyone, was coming into the world. </a:t>
            </a:r>
            <a:r>
              <a:rPr lang="en-US" altLang="en-US" sz="3600" b="1" baseline="30000" smtClean="0"/>
              <a:t>10 </a:t>
            </a:r>
            <a:r>
              <a:rPr lang="en-US" altLang="en-US" sz="3600" smtClean="0"/>
              <a:t>He was in the world, and the world was made through him, yet the world did not know him. </a:t>
            </a:r>
            <a:r>
              <a:rPr lang="en-US" altLang="en-US" sz="3600" b="1" baseline="30000" smtClean="0"/>
              <a:t>11 </a:t>
            </a:r>
            <a:r>
              <a:rPr lang="en-US" altLang="en-US" sz="3600" smtClean="0"/>
              <a:t>He came to his own, and his own people did not receive him.”</a:t>
            </a:r>
          </a:p>
        </p:txBody>
      </p:sp>
      <p:pic>
        <p:nvPicPr>
          <p:cNvPr id="16387"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u="sng" smtClean="0"/>
              <a:t>John 8:12</a:t>
            </a:r>
            <a:r>
              <a:rPr lang="en-US" altLang="en-US" sz="3600" smtClean="0"/>
              <a:t> “Again Jesus spoke to them, saying, </a:t>
            </a:r>
            <a:br>
              <a:rPr lang="en-US" altLang="en-US" sz="3600" smtClean="0"/>
            </a:br>
            <a:r>
              <a:rPr lang="en-US" altLang="en-US" sz="3600" smtClean="0"/>
              <a:t>“I am the light of the world. Whoever follows </a:t>
            </a:r>
            <a:br>
              <a:rPr lang="en-US" altLang="en-US" sz="3600" smtClean="0"/>
            </a:br>
            <a:r>
              <a:rPr lang="en-US" altLang="en-US" sz="3600" smtClean="0"/>
              <a:t>me will not walk in darkness, but will have the light of life.”</a:t>
            </a:r>
          </a:p>
        </p:txBody>
      </p:sp>
      <p:pic>
        <p:nvPicPr>
          <p:cNvPr id="17411"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2268538" y="342900"/>
            <a:ext cx="9683750" cy="5834063"/>
          </a:xfrm>
        </p:spPr>
        <p:txBody>
          <a:bodyPr/>
          <a:lstStyle/>
          <a:p>
            <a:pPr marL="0" indent="0" eaLnBrk="1" hangingPunct="1">
              <a:buFont typeface="Arial" charset="0"/>
              <a:buNone/>
            </a:pPr>
            <a:r>
              <a:rPr lang="en-US" altLang="en-US" sz="3600" u="sng" smtClean="0"/>
              <a:t>Ephesians 4:17-18</a:t>
            </a:r>
            <a:r>
              <a:rPr lang="en-US" altLang="en-US" sz="3600" smtClean="0"/>
              <a:t> “Now this I say and testify in </a:t>
            </a:r>
            <a:br>
              <a:rPr lang="en-US" altLang="en-US" sz="3600" smtClean="0"/>
            </a:br>
            <a:r>
              <a:rPr lang="en-US" altLang="en-US" sz="3600" smtClean="0"/>
              <a:t>the Lord, that you must no longer walk as the Gentiles do, in the futility of their minds. </a:t>
            </a:r>
            <a:r>
              <a:rPr lang="en-US" altLang="en-US" sz="3600" b="1" baseline="30000" smtClean="0"/>
              <a:t>18 </a:t>
            </a:r>
            <a:r>
              <a:rPr lang="en-US" altLang="en-US" sz="3600" smtClean="0"/>
              <a:t>They are darkened in their understanding, alienated from the life of God because of the ignorance </a:t>
            </a:r>
            <a:br>
              <a:rPr lang="en-US" altLang="en-US" sz="3600" smtClean="0"/>
            </a:br>
            <a:r>
              <a:rPr lang="en-US" altLang="en-US" sz="3600" smtClean="0"/>
              <a:t>that is in them, due to their hardness of heart.”</a:t>
            </a:r>
          </a:p>
        </p:txBody>
      </p:sp>
      <p:pic>
        <p:nvPicPr>
          <p:cNvPr id="18435"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u="sng" smtClean="0"/>
              <a:t>Romans 1:18-21</a:t>
            </a:r>
            <a:r>
              <a:rPr lang="en-US" altLang="en-US" sz="3600" smtClean="0"/>
              <a:t> “For the wrath of God is </a:t>
            </a:r>
            <a:br>
              <a:rPr lang="en-US" altLang="en-US" sz="3600" smtClean="0"/>
            </a:br>
            <a:r>
              <a:rPr lang="en-US" altLang="en-US" sz="3600" smtClean="0"/>
              <a:t>revealed from heaven against all ungodliness </a:t>
            </a:r>
            <a:br>
              <a:rPr lang="en-US" altLang="en-US" sz="3600" smtClean="0"/>
            </a:br>
            <a:r>
              <a:rPr lang="en-US" altLang="en-US" sz="3600" smtClean="0"/>
              <a:t>and unrighteousness of men, who by their unrighteousness suppress the truth. </a:t>
            </a:r>
            <a:r>
              <a:rPr lang="en-US" altLang="en-US" sz="3600" b="1" baseline="30000" smtClean="0"/>
              <a:t>19 </a:t>
            </a:r>
            <a:r>
              <a:rPr lang="en-US" altLang="en-US" sz="3600" smtClean="0"/>
              <a:t>For what can be known about God is plain to them, </a:t>
            </a:r>
            <a:br>
              <a:rPr lang="en-US" altLang="en-US" sz="3600" smtClean="0"/>
            </a:br>
            <a:r>
              <a:rPr lang="en-US" altLang="en-US" sz="3600" smtClean="0"/>
              <a:t>because God has shown it to them. </a:t>
            </a:r>
          </a:p>
        </p:txBody>
      </p:sp>
      <p:pic>
        <p:nvPicPr>
          <p:cNvPr id="19459"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b="1" baseline="30000" smtClean="0"/>
              <a:t>20 </a:t>
            </a:r>
            <a:r>
              <a:rPr lang="en-US" altLang="en-US" sz="3600" smtClean="0"/>
              <a:t>For his invisible attributes, namely, his eternal power and divine nature, have been clearly perceived, ever since the creation of the world, in the things that have been made. So they are without excuse. </a:t>
            </a:r>
            <a:r>
              <a:rPr lang="en-US" altLang="en-US" sz="3600" b="1" baseline="30000" smtClean="0"/>
              <a:t>21 </a:t>
            </a:r>
            <a:r>
              <a:rPr lang="en-US" altLang="en-US" sz="3600" smtClean="0"/>
              <a:t>For although they knew God, they did not honor him as God or give thanks to him, but they became futile in their thinking, and their foolish hearts were darkened.”</a:t>
            </a:r>
          </a:p>
        </p:txBody>
      </p:sp>
      <p:pic>
        <p:nvPicPr>
          <p:cNvPr id="20483"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228600"/>
            <a:ext cx="10515600" cy="987425"/>
          </a:xfrm>
        </p:spPr>
        <p:txBody>
          <a:bodyPr/>
          <a:lstStyle/>
          <a:p>
            <a:pPr algn="ctr" eaLnBrk="1" hangingPunct="1"/>
            <a:r>
              <a:rPr lang="en-US" altLang="en-US" sz="4000" b="1" u="sng" smtClean="0"/>
              <a:t>Mark 10:46-52</a:t>
            </a:r>
          </a:p>
        </p:txBody>
      </p:sp>
      <p:sp>
        <p:nvSpPr>
          <p:cNvPr id="3075" name="Content Placeholder 2"/>
          <p:cNvSpPr>
            <a:spLocks noGrp="1"/>
          </p:cNvSpPr>
          <p:nvPr>
            <p:ph idx="1"/>
          </p:nvPr>
        </p:nvSpPr>
        <p:spPr>
          <a:xfrm>
            <a:off x="2268538" y="1216025"/>
            <a:ext cx="9683750" cy="4960938"/>
          </a:xfrm>
        </p:spPr>
        <p:txBody>
          <a:bodyPr/>
          <a:lstStyle/>
          <a:p>
            <a:pPr marL="0" indent="0" eaLnBrk="1" hangingPunct="1">
              <a:buFont typeface="Arial" charset="0"/>
              <a:buNone/>
            </a:pPr>
            <a:r>
              <a:rPr lang="en-US" altLang="en-US" sz="3600" b="1" baseline="30000" smtClean="0"/>
              <a:t>“</a:t>
            </a:r>
            <a:r>
              <a:rPr lang="en-US" altLang="en-US" sz="3600" smtClean="0"/>
              <a:t>And they came to Jericho. And as he was leaving Jericho with his disciples and a great crowd, Bartimaeus, a blind beggar, the son of Timaeus, was sitting by the roadside. </a:t>
            </a:r>
            <a:r>
              <a:rPr lang="en-US" altLang="en-US" sz="3600" b="1" baseline="30000" smtClean="0"/>
              <a:t>47 </a:t>
            </a:r>
            <a:r>
              <a:rPr lang="en-US" altLang="en-US" sz="3600" smtClean="0"/>
              <a:t>And when he heard that it was Jesus of Nazareth, he began to cry out and say, “Jesus, Son of David, have mercy on me!” </a:t>
            </a:r>
            <a:r>
              <a:rPr lang="en-US" altLang="en-US" sz="3600" b="1" baseline="30000" smtClean="0"/>
              <a:t>48 </a:t>
            </a:r>
            <a:r>
              <a:rPr lang="en-US" altLang="en-US" sz="3600" smtClean="0"/>
              <a:t>And many rebuked him, telling him to be silent. But he cried out all the more, “Son of David, have mercy on me!” </a:t>
            </a:r>
            <a:endParaRPr lang="en-US" altLang="en-US" sz="3600" b="1" smtClean="0"/>
          </a:p>
        </p:txBody>
      </p:sp>
      <p:pic>
        <p:nvPicPr>
          <p:cNvPr id="3076" name="Picture 3"/>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268538" y="342900"/>
            <a:ext cx="9683750" cy="5834063"/>
          </a:xfrm>
        </p:spPr>
        <p:txBody>
          <a:bodyPr/>
          <a:lstStyle/>
          <a:p>
            <a:pPr marL="0" indent="0" eaLnBrk="1" hangingPunct="1">
              <a:buFont typeface="Arial" charset="0"/>
              <a:buNone/>
            </a:pPr>
            <a:r>
              <a:rPr lang="en-US" altLang="en-US" sz="3600" u="sng" smtClean="0"/>
              <a:t>2 Corinthians 4:4-6</a:t>
            </a:r>
            <a:r>
              <a:rPr lang="en-US" altLang="en-US" sz="3600" smtClean="0"/>
              <a:t> “In their case the god of this world has blinded the minds of the unbelievers, </a:t>
            </a:r>
            <a:br>
              <a:rPr lang="en-US" altLang="en-US" sz="3600" smtClean="0"/>
            </a:br>
            <a:r>
              <a:rPr lang="en-US" altLang="en-US" sz="3600" smtClean="0"/>
              <a:t>to keep them from seeing the light of the gospel </a:t>
            </a:r>
            <a:br>
              <a:rPr lang="en-US" altLang="en-US" sz="3600" smtClean="0"/>
            </a:br>
            <a:r>
              <a:rPr lang="en-US" altLang="en-US" sz="3600" smtClean="0"/>
              <a:t>of the glory of Christ, who is the image of God. </a:t>
            </a:r>
            <a:r>
              <a:rPr lang="en-US" altLang="en-US" sz="3600" b="1" baseline="30000" smtClean="0"/>
              <a:t>5 </a:t>
            </a:r>
            <a:r>
              <a:rPr lang="en-US" altLang="en-US" sz="3600" smtClean="0"/>
              <a:t>For what we proclaim is not ourselves, </a:t>
            </a:r>
            <a:br>
              <a:rPr lang="en-US" altLang="en-US" sz="3600" smtClean="0"/>
            </a:br>
            <a:r>
              <a:rPr lang="en-US" altLang="en-US" sz="3600" smtClean="0"/>
              <a:t>but Jesus Christ as Lord, with ourselves as your servants for Jesus' sake. </a:t>
            </a:r>
          </a:p>
        </p:txBody>
      </p:sp>
      <p:pic>
        <p:nvPicPr>
          <p:cNvPr id="21507"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2268538" y="342900"/>
            <a:ext cx="9683750" cy="5834063"/>
          </a:xfrm>
        </p:spPr>
        <p:txBody>
          <a:bodyPr/>
          <a:lstStyle/>
          <a:p>
            <a:pPr marL="0" indent="0" eaLnBrk="1" hangingPunct="1">
              <a:buFont typeface="Arial" charset="0"/>
              <a:buNone/>
            </a:pPr>
            <a:r>
              <a:rPr lang="en-US" altLang="en-US" sz="3600" b="1" baseline="30000" smtClean="0"/>
              <a:t>6 </a:t>
            </a:r>
            <a:r>
              <a:rPr lang="en-US" altLang="en-US" sz="3600" smtClean="0"/>
              <a:t>For God, who said, “Let light shine out of darkness,” has shone in our hearts to give the </a:t>
            </a:r>
            <a:br>
              <a:rPr lang="en-US" altLang="en-US" sz="3600" smtClean="0"/>
            </a:br>
            <a:r>
              <a:rPr lang="en-US" altLang="en-US" sz="3600" smtClean="0"/>
              <a:t>light of the knowledge of the glory of God in the face of Jesus Christ.”</a:t>
            </a:r>
          </a:p>
        </p:txBody>
      </p:sp>
      <p:pic>
        <p:nvPicPr>
          <p:cNvPr id="22531"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2268538" y="342900"/>
            <a:ext cx="9683750" cy="5834063"/>
          </a:xfrm>
        </p:spPr>
        <p:txBody>
          <a:bodyPr/>
          <a:lstStyle/>
          <a:p>
            <a:pPr marL="0" indent="0" eaLnBrk="1" hangingPunct="1">
              <a:buFont typeface="Arial" charset="0"/>
              <a:buNone/>
            </a:pPr>
            <a:r>
              <a:rPr lang="en-US" altLang="en-US" sz="3600" u="sng" smtClean="0"/>
              <a:t>Acts 26:18</a:t>
            </a:r>
            <a:r>
              <a:rPr lang="en-US" altLang="en-US" sz="3600" smtClean="0"/>
              <a:t> “to open their eyes, so that they may turn from darkness to light and from the power of Satan to God, that they may receive forgiveness of sins and a place among those who are sanctified by faith in me.”</a:t>
            </a:r>
          </a:p>
        </p:txBody>
      </p:sp>
      <p:pic>
        <p:nvPicPr>
          <p:cNvPr id="23555"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268538" y="342900"/>
            <a:ext cx="9683750" cy="5834063"/>
          </a:xfrm>
        </p:spPr>
        <p:txBody>
          <a:bodyPr/>
          <a:lstStyle/>
          <a:p>
            <a:pPr marL="0" indent="0" eaLnBrk="1" hangingPunct="1">
              <a:buFont typeface="Arial" charset="0"/>
              <a:buNone/>
            </a:pPr>
            <a:r>
              <a:rPr lang="en-US" altLang="en-US" sz="3600" u="sng" smtClean="0"/>
              <a:t>1 Peter 2:9</a:t>
            </a:r>
            <a:r>
              <a:rPr lang="en-US" altLang="en-US" sz="3600" smtClean="0"/>
              <a:t> “But you are a chosen race, a royal priesthood, a holy nation, a people for his own possession, that you may proclaim the excellencies of him who called you out of darkness into his marvelous light.”</a:t>
            </a:r>
          </a:p>
        </p:txBody>
      </p:sp>
      <p:pic>
        <p:nvPicPr>
          <p:cNvPr id="24579"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p:cNvPicPr>
            <a:picLocks noChangeAspect="1"/>
          </p:cNvPicPr>
          <p:nvPr/>
        </p:nvPicPr>
        <p:blipFill>
          <a:blip r:embed="rId2" cstate="print"/>
          <a:srcRect/>
          <a:stretch>
            <a:fillRect/>
          </a:stretch>
        </p:blipFill>
        <p:spPr bwMode="auto">
          <a:xfrm>
            <a:off x="0" y="0"/>
            <a:ext cx="12082463" cy="6796088"/>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b="1" baseline="30000" smtClean="0"/>
              <a:t>49 </a:t>
            </a:r>
            <a:r>
              <a:rPr lang="en-US" altLang="en-US" sz="3600" smtClean="0"/>
              <a:t>And Jesus stopped and said, “Call him.” And they called the blind man, saying to him, “Take heart. Get up; he is calling you.” </a:t>
            </a:r>
            <a:r>
              <a:rPr lang="en-US" altLang="en-US" sz="3600" b="1" baseline="30000" smtClean="0"/>
              <a:t>50 </a:t>
            </a:r>
            <a:r>
              <a:rPr lang="en-US" altLang="en-US" sz="3600" smtClean="0"/>
              <a:t>And throwing off his cloak, he sprang up and came to Jesus. </a:t>
            </a:r>
            <a:r>
              <a:rPr lang="en-US" altLang="en-US" sz="3600" b="1" baseline="30000" smtClean="0"/>
              <a:t>51 </a:t>
            </a:r>
            <a:r>
              <a:rPr lang="en-US" altLang="en-US" sz="3600" smtClean="0"/>
              <a:t>And Jesus said to him, “What do you want me to do for you?” And the blind man said to him, “Rabbi, let me recover my sight.” </a:t>
            </a:r>
            <a:r>
              <a:rPr lang="en-US" altLang="en-US" sz="3600" b="1" baseline="30000" smtClean="0"/>
              <a:t>52 </a:t>
            </a:r>
            <a:r>
              <a:rPr lang="en-US" altLang="en-US" sz="3600" smtClean="0"/>
              <a:t>And Jesus said to him, “Go your way; your faith has made you well.” And immediately he recovered his sight and followed him on the way.</a:t>
            </a:r>
          </a:p>
        </p:txBody>
      </p:sp>
      <p:pic>
        <p:nvPicPr>
          <p:cNvPr id="4099"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p:cNvPicPr>
          <p:nvPr/>
        </p:nvPicPr>
        <p:blipFill>
          <a:blip r:embed="rId2" cstate="print"/>
          <a:srcRect/>
          <a:stretch>
            <a:fillRect/>
          </a:stretch>
        </p:blipFill>
        <p:spPr bwMode="auto">
          <a:xfrm>
            <a:off x="0" y="0"/>
            <a:ext cx="12082463" cy="6796088"/>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228600"/>
            <a:ext cx="10515600" cy="987425"/>
          </a:xfrm>
        </p:spPr>
        <p:txBody>
          <a:bodyPr/>
          <a:lstStyle/>
          <a:p>
            <a:pPr algn="ctr" eaLnBrk="1" hangingPunct="1"/>
            <a:r>
              <a:rPr lang="en-US" altLang="en-US" sz="4000" b="1" u="sng" smtClean="0"/>
              <a:t>Mark 10:46-52</a:t>
            </a:r>
          </a:p>
        </p:txBody>
      </p:sp>
      <p:sp>
        <p:nvSpPr>
          <p:cNvPr id="6147" name="Content Placeholder 2"/>
          <p:cNvSpPr>
            <a:spLocks noGrp="1"/>
          </p:cNvSpPr>
          <p:nvPr>
            <p:ph idx="1"/>
          </p:nvPr>
        </p:nvSpPr>
        <p:spPr>
          <a:xfrm>
            <a:off x="2268538" y="1216025"/>
            <a:ext cx="9683750" cy="4960938"/>
          </a:xfrm>
        </p:spPr>
        <p:txBody>
          <a:bodyPr/>
          <a:lstStyle/>
          <a:p>
            <a:pPr marL="0" indent="0" eaLnBrk="1" hangingPunct="1">
              <a:buFont typeface="Arial" charset="0"/>
              <a:buNone/>
            </a:pPr>
            <a:r>
              <a:rPr lang="en-US" altLang="en-US" sz="3600" b="1" i="1" u="sng" baseline="30000" smtClean="0"/>
              <a:t>“</a:t>
            </a:r>
            <a:r>
              <a:rPr lang="en-US" altLang="en-US" sz="3600" i="1" u="sng" smtClean="0"/>
              <a:t>And they came to Jericho. And as he was leaving Jericho with his disciples and a great crowd, Bartimaeus, a blind beggar, the son of Timaeus, was sitting by the roadside.</a:t>
            </a:r>
            <a:r>
              <a:rPr lang="en-US" altLang="en-US" sz="3600" smtClean="0"/>
              <a:t> </a:t>
            </a:r>
            <a:r>
              <a:rPr lang="en-US" altLang="en-US" sz="3600" b="1" baseline="30000" smtClean="0"/>
              <a:t>47 </a:t>
            </a:r>
            <a:r>
              <a:rPr lang="en-US" altLang="en-US" sz="3600" smtClean="0"/>
              <a:t>And when he heard that it was Jesus of Nazareth, he began to cry out and say, “Jesus, Son of David, have mercy on me!” </a:t>
            </a:r>
            <a:r>
              <a:rPr lang="en-US" altLang="en-US" sz="3600" b="1" baseline="30000" smtClean="0"/>
              <a:t>48 </a:t>
            </a:r>
            <a:r>
              <a:rPr lang="en-US" altLang="en-US" sz="3600" smtClean="0"/>
              <a:t>And many rebuked him, telling him to be silent. But he cried out all the more, “Son of David, have mercy on me!” </a:t>
            </a:r>
            <a:endParaRPr lang="en-US" altLang="en-US" sz="3600" b="1" smtClean="0"/>
          </a:p>
        </p:txBody>
      </p:sp>
      <p:pic>
        <p:nvPicPr>
          <p:cNvPr id="6148" name="Picture 3"/>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38200" y="228600"/>
            <a:ext cx="10515600" cy="987425"/>
          </a:xfrm>
        </p:spPr>
        <p:txBody>
          <a:bodyPr/>
          <a:lstStyle/>
          <a:p>
            <a:pPr algn="ctr" eaLnBrk="1" hangingPunct="1"/>
            <a:r>
              <a:rPr lang="en-US" altLang="en-US" sz="4000" b="1" u="sng" smtClean="0"/>
              <a:t>Mark 10:46-52</a:t>
            </a:r>
          </a:p>
        </p:txBody>
      </p:sp>
      <p:sp>
        <p:nvSpPr>
          <p:cNvPr id="7171" name="Content Placeholder 2"/>
          <p:cNvSpPr>
            <a:spLocks noGrp="1"/>
          </p:cNvSpPr>
          <p:nvPr>
            <p:ph idx="1"/>
          </p:nvPr>
        </p:nvSpPr>
        <p:spPr>
          <a:xfrm>
            <a:off x="2268538" y="1216025"/>
            <a:ext cx="9683750" cy="4960938"/>
          </a:xfrm>
        </p:spPr>
        <p:txBody>
          <a:bodyPr/>
          <a:lstStyle/>
          <a:p>
            <a:pPr marL="0" indent="0" eaLnBrk="1" hangingPunct="1">
              <a:buFont typeface="Arial" charset="0"/>
              <a:buNone/>
            </a:pPr>
            <a:r>
              <a:rPr lang="en-US" altLang="en-US" sz="3600" b="1" baseline="30000" smtClean="0"/>
              <a:t>“</a:t>
            </a:r>
            <a:r>
              <a:rPr lang="en-US" altLang="en-US" sz="3600" smtClean="0"/>
              <a:t>And they came to Jericho. And as he was leaving Jericho with his disciples and a great crowd, Bartimaeus, a blind beggar, the son of Timaeus, was sitting by the roadside. </a:t>
            </a:r>
            <a:r>
              <a:rPr lang="en-US" altLang="en-US" sz="3600" b="1" i="1" u="sng" baseline="30000" smtClean="0"/>
              <a:t>47 </a:t>
            </a:r>
            <a:r>
              <a:rPr lang="en-US" altLang="en-US" sz="3600" i="1" u="sng" smtClean="0"/>
              <a:t>And when he heard that it was Jesus of Nazareth, he began to cry out and say, “Jesus, Son of David, have mercy on me!”</a:t>
            </a:r>
            <a:r>
              <a:rPr lang="en-US" altLang="en-US" sz="3600" smtClean="0"/>
              <a:t> </a:t>
            </a:r>
            <a:r>
              <a:rPr lang="en-US" altLang="en-US" sz="3600" b="1" baseline="30000" smtClean="0"/>
              <a:t>48 </a:t>
            </a:r>
            <a:r>
              <a:rPr lang="en-US" altLang="en-US" sz="3600" smtClean="0"/>
              <a:t>And many rebuked him, telling him to be silent. But he cried out all the more, “Son of David, have mercy on me!” </a:t>
            </a:r>
            <a:endParaRPr lang="en-US" altLang="en-US" sz="3600" b="1" smtClean="0"/>
          </a:p>
        </p:txBody>
      </p:sp>
      <p:pic>
        <p:nvPicPr>
          <p:cNvPr id="7172" name="Picture 3"/>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38200" y="228600"/>
            <a:ext cx="10515600" cy="987425"/>
          </a:xfrm>
        </p:spPr>
        <p:txBody>
          <a:bodyPr/>
          <a:lstStyle/>
          <a:p>
            <a:pPr algn="ctr" eaLnBrk="1" hangingPunct="1"/>
            <a:r>
              <a:rPr lang="en-US" altLang="en-US" sz="4000" b="1" u="sng" smtClean="0"/>
              <a:t>Mark 10:46-52</a:t>
            </a:r>
          </a:p>
        </p:txBody>
      </p:sp>
      <p:sp>
        <p:nvSpPr>
          <p:cNvPr id="8195" name="Content Placeholder 2"/>
          <p:cNvSpPr>
            <a:spLocks noGrp="1"/>
          </p:cNvSpPr>
          <p:nvPr>
            <p:ph idx="1"/>
          </p:nvPr>
        </p:nvSpPr>
        <p:spPr>
          <a:xfrm>
            <a:off x="2268538" y="1216025"/>
            <a:ext cx="9683750" cy="4960938"/>
          </a:xfrm>
        </p:spPr>
        <p:txBody>
          <a:bodyPr/>
          <a:lstStyle/>
          <a:p>
            <a:pPr marL="0" indent="0" eaLnBrk="1" hangingPunct="1">
              <a:buFont typeface="Arial" charset="0"/>
              <a:buNone/>
            </a:pPr>
            <a:r>
              <a:rPr lang="en-US" altLang="en-US" sz="3600" b="1" baseline="30000" smtClean="0"/>
              <a:t>“</a:t>
            </a:r>
            <a:r>
              <a:rPr lang="en-US" altLang="en-US" sz="3600" smtClean="0"/>
              <a:t>And they came to Jericho. And as he was leaving Jericho with his disciples and a great crowd, Bartimaeus, a blind beggar, the son of Timaeus, was sitting by the roadside. </a:t>
            </a:r>
            <a:r>
              <a:rPr lang="en-US" altLang="en-US" sz="3600" b="1" baseline="30000" smtClean="0"/>
              <a:t>47 </a:t>
            </a:r>
            <a:r>
              <a:rPr lang="en-US" altLang="en-US" sz="3600" smtClean="0"/>
              <a:t>And when he heard that it was Jesus of Nazareth, he began to cry out and say, “Jesus, Son of David, have mercy on me!” </a:t>
            </a:r>
            <a:r>
              <a:rPr lang="en-US" altLang="en-US" sz="3600" b="1" i="1" u="sng" baseline="30000" smtClean="0"/>
              <a:t>48 </a:t>
            </a:r>
            <a:r>
              <a:rPr lang="en-US" altLang="en-US" sz="3600" i="1" u="sng" smtClean="0"/>
              <a:t>And many rebuked him, telling him to be silent. But he cried out all the more, “Son of David, have mercy on me!”</a:t>
            </a:r>
            <a:r>
              <a:rPr lang="en-US" altLang="en-US" sz="3600" smtClean="0"/>
              <a:t> </a:t>
            </a:r>
            <a:endParaRPr lang="en-US" altLang="en-US" sz="3600" b="1" smtClean="0"/>
          </a:p>
        </p:txBody>
      </p:sp>
      <p:pic>
        <p:nvPicPr>
          <p:cNvPr id="8196" name="Picture 3"/>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b="1" i="1" u="sng" baseline="30000" smtClean="0"/>
              <a:t>49 </a:t>
            </a:r>
            <a:r>
              <a:rPr lang="en-US" altLang="en-US" sz="3600" i="1" u="sng" smtClean="0"/>
              <a:t>And Jesus stopped and said, “Call him.” And they called the blind man, saying to him, “Take heart. Get up; he is calling you.”</a:t>
            </a:r>
            <a:r>
              <a:rPr lang="en-US" altLang="en-US" sz="3600" smtClean="0"/>
              <a:t> </a:t>
            </a:r>
            <a:r>
              <a:rPr lang="en-US" altLang="en-US" sz="3600" b="1" baseline="30000" smtClean="0"/>
              <a:t>50 </a:t>
            </a:r>
            <a:r>
              <a:rPr lang="en-US" altLang="en-US" sz="3600" smtClean="0"/>
              <a:t>And throwing off his cloak, he sprang up and came to Jesus. </a:t>
            </a:r>
            <a:r>
              <a:rPr lang="en-US" altLang="en-US" sz="3600" b="1" baseline="30000" smtClean="0"/>
              <a:t>51 </a:t>
            </a:r>
            <a:r>
              <a:rPr lang="en-US" altLang="en-US" sz="3600" smtClean="0"/>
              <a:t>And Jesus said to him, “What do you want me to do for you?” And the blind man said to him, “Rabbi, let me recover my sight.” </a:t>
            </a:r>
            <a:r>
              <a:rPr lang="en-US" altLang="en-US" sz="3600" b="1" baseline="30000" smtClean="0"/>
              <a:t>52 </a:t>
            </a:r>
            <a:r>
              <a:rPr lang="en-US" altLang="en-US" sz="3600" smtClean="0"/>
              <a:t>And Jesus said to him, “Go your way; your faith has made you well.” And immediately he recovered his sight and followed him on the way.</a:t>
            </a:r>
          </a:p>
        </p:txBody>
      </p:sp>
      <p:pic>
        <p:nvPicPr>
          <p:cNvPr id="9219"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2268538" y="342900"/>
            <a:ext cx="9626600" cy="5834063"/>
          </a:xfrm>
        </p:spPr>
        <p:txBody>
          <a:bodyPr/>
          <a:lstStyle/>
          <a:p>
            <a:pPr marL="0" indent="0" eaLnBrk="1" hangingPunct="1">
              <a:buFont typeface="Arial" charset="0"/>
              <a:buNone/>
            </a:pPr>
            <a:r>
              <a:rPr lang="en-US" altLang="en-US" sz="3600" b="1" baseline="30000" smtClean="0"/>
              <a:t>49 </a:t>
            </a:r>
            <a:r>
              <a:rPr lang="en-US" altLang="en-US" sz="3600" smtClean="0"/>
              <a:t>And Jesus stopped and said, “Call him.” And they called the blind man, saying to him, “Take heart. Get up; he is calling you.” </a:t>
            </a:r>
            <a:r>
              <a:rPr lang="en-US" altLang="en-US" sz="3600" b="1" i="1" u="sng" baseline="30000" smtClean="0"/>
              <a:t>50 </a:t>
            </a:r>
            <a:r>
              <a:rPr lang="en-US" altLang="en-US" sz="3600" i="1" u="sng" smtClean="0"/>
              <a:t>And throwing off his cloak, he sprang up and came to Jesus. </a:t>
            </a:r>
            <a:r>
              <a:rPr lang="en-US" altLang="en-US" sz="3600" b="1" i="1" u="sng" baseline="30000" smtClean="0"/>
              <a:t>51 </a:t>
            </a:r>
            <a:r>
              <a:rPr lang="en-US" altLang="en-US" sz="3600" i="1" u="sng" smtClean="0"/>
              <a:t>And Jesus said to him, “What do you want me to do for you?”</a:t>
            </a:r>
            <a:r>
              <a:rPr lang="en-US" altLang="en-US" sz="3600" smtClean="0"/>
              <a:t> And the blind man said to him, “Rabbi, let me recover my sight.” </a:t>
            </a:r>
            <a:r>
              <a:rPr lang="en-US" altLang="en-US" sz="3600" b="1" baseline="30000" smtClean="0"/>
              <a:t>52 </a:t>
            </a:r>
            <a:r>
              <a:rPr lang="en-US" altLang="en-US" sz="3600" smtClean="0"/>
              <a:t>And Jesus said to him, “Go your way; your faith has made you well.” And immediately he recovered his sight and followed him on the way.</a:t>
            </a:r>
          </a:p>
        </p:txBody>
      </p:sp>
      <p:pic>
        <p:nvPicPr>
          <p:cNvPr id="10243" name="Picture 4"/>
          <p:cNvPicPr>
            <a:picLocks noChangeAspect="1"/>
          </p:cNvPicPr>
          <p:nvPr/>
        </p:nvPicPr>
        <p:blipFill>
          <a:blip r:embed="rId2" cstate="print"/>
          <a:srcRect l="70691" t="1317" r="10652" b="-82"/>
          <a:stretch>
            <a:fillRect/>
          </a:stretch>
        </p:blipFill>
        <p:spPr bwMode="auto">
          <a:xfrm>
            <a:off x="0" y="0"/>
            <a:ext cx="2268538"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1403</TotalTime>
  <Words>139</Words>
  <Application>Microsoft Office PowerPoint</Application>
  <PresentationFormat>Custom</PresentationFormat>
  <Paragraphs>25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Arial</vt:lpstr>
      <vt:lpstr>Calibri Light</vt:lpstr>
      <vt:lpstr>Office Theme</vt:lpstr>
      <vt:lpstr>Slide 1</vt:lpstr>
      <vt:lpstr>Mark 10:46-52</vt:lpstr>
      <vt:lpstr>Slide 3</vt:lpstr>
      <vt:lpstr>Slide 4</vt:lpstr>
      <vt:lpstr>Mark 10:46-52</vt:lpstr>
      <vt:lpstr>Mark 10:46-52</vt:lpstr>
      <vt:lpstr>Mark 10:46-52</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Shelley</dc:creator>
  <cp:lastModifiedBy>Mark</cp:lastModifiedBy>
  <cp:revision>16</cp:revision>
  <dcterms:created xsi:type="dcterms:W3CDTF">2015-12-14T18:01:32Z</dcterms:created>
  <dcterms:modified xsi:type="dcterms:W3CDTF">2016-04-18T18:48:59Z</dcterms:modified>
</cp:coreProperties>
</file>